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7" r:id="rId2"/>
  </p:sldIdLst>
  <p:sldSz cx="51206400" cy="22677438"/>
  <p:notesSz cx="6858000" cy="9144000"/>
  <p:defaultTextStyle>
    <a:defPPr>
      <a:defRPr lang="en-US"/>
    </a:defPPr>
    <a:lvl1pPr marL="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697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5" userDrawn="1">
          <p15:clr>
            <a:srgbClr val="A4A3A4"/>
          </p15:clr>
        </p15:guide>
        <p15:guide id="2" pos="161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33"/>
    <a:srgbClr val="00FFFF"/>
    <a:srgbClr val="FF9966"/>
    <a:srgbClr val="FFCC66"/>
    <a:srgbClr val="FF9999"/>
    <a:srgbClr val="FF9933"/>
    <a:srgbClr val="00FF99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65" autoAdjust="0"/>
    <p:restoredTop sz="94669"/>
  </p:normalViewPr>
  <p:slideViewPr>
    <p:cSldViewPr snapToGrid="0" snapToObjects="1" showGuides="1">
      <p:cViewPr varScale="1">
        <p:scale>
          <a:sx n="21" d="100"/>
          <a:sy n="21" d="100"/>
        </p:scale>
        <p:origin x="108" y="102"/>
      </p:cViewPr>
      <p:guideLst>
        <p:guide orient="horz" pos="7095"/>
        <p:guide pos="161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H:\GSU\Spring%2016%20courses\MSA%208150%20-%20Machine%20Learning\Final%20Project\lookup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H:\GSU\Spring%2016%20courses\MSA%208150%20-%20Machine%20Learning\Final%20Project\gap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'Sheet4 (2)'!$D$1</c:f>
              <c:strCache>
                <c:ptCount val="1"/>
                <c:pt idx="0">
                  <c:v>Relative Importance (%)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2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'Sheet4 (2)'!$C$2:$C$22</c:f>
              <c:strCache>
                <c:ptCount val="21"/>
                <c:pt idx="0">
                  <c:v> delinq_2yrs</c:v>
                </c:pt>
                <c:pt idx="1">
                  <c:v> out_prncpal_amt</c:v>
                </c:pt>
                <c:pt idx="2">
                  <c:v> loan_grade</c:v>
                </c:pt>
                <c:pt idx="3">
                  <c:v> home_ownership</c:v>
                </c:pt>
                <c:pt idx="4">
                  <c:v> Purpose_loan</c:v>
                </c:pt>
                <c:pt idx="5">
                  <c:v> inquiries_last_6mths</c:v>
                </c:pt>
                <c:pt idx="6">
                  <c:v> employment_leng</c:v>
                </c:pt>
                <c:pt idx="7">
                  <c:v> Region_home</c:v>
                </c:pt>
                <c:pt idx="8">
                  <c:v> term_loan</c:v>
                </c:pt>
                <c:pt idx="9">
                  <c:v> verification_status</c:v>
                </c:pt>
                <c:pt idx="10">
                  <c:v> open_credit_lines</c:v>
                </c:pt>
                <c:pt idx="11">
                  <c:v> credit_window_time</c:v>
                </c:pt>
                <c:pt idx="12">
                  <c:v> total_crdt_lines_used</c:v>
                </c:pt>
                <c:pt idx="13">
                  <c:v>applied_issued_dif_amt</c:v>
                </c:pt>
                <c:pt idx="14">
                  <c:v> annual_inc</c:v>
                </c:pt>
                <c:pt idx="15">
                  <c:v>int_rate</c:v>
                </c:pt>
                <c:pt idx="16">
                  <c:v> revol_bal</c:v>
                </c:pt>
                <c:pt idx="17">
                  <c:v> Debt-to-Income Ratio</c:v>
                </c:pt>
                <c:pt idx="18">
                  <c:v> revol_util</c:v>
                </c:pt>
                <c:pt idx="19">
                  <c:v> mon_installment</c:v>
                </c:pt>
                <c:pt idx="20">
                  <c:v> last_pymnt_amnt</c:v>
                </c:pt>
              </c:strCache>
            </c:strRef>
          </c:cat>
          <c:val>
            <c:numRef>
              <c:f>'Sheet4 (2)'!$E$2:$E$22</c:f>
              <c:numCache>
                <c:formatCode>0.0%</c:formatCode>
                <c:ptCount val="21"/>
                <c:pt idx="0">
                  <c:v>4.139358399448085E-3</c:v>
                </c:pt>
                <c:pt idx="1">
                  <c:v>4.8292514660227669E-3</c:v>
                </c:pt>
                <c:pt idx="2">
                  <c:v>1.4832700931355641E-2</c:v>
                </c:pt>
                <c:pt idx="3">
                  <c:v>1.7247326664367024E-2</c:v>
                </c:pt>
                <c:pt idx="4">
                  <c:v>1.8282166264229044E-2</c:v>
                </c:pt>
                <c:pt idx="5">
                  <c:v>2.0351845463953088E-2</c:v>
                </c:pt>
                <c:pt idx="6">
                  <c:v>2.1731631597102449E-2</c:v>
                </c:pt>
                <c:pt idx="7">
                  <c:v>2.2421524663677129E-2</c:v>
                </c:pt>
                <c:pt idx="8">
                  <c:v>2.3456364263539149E-2</c:v>
                </c:pt>
                <c:pt idx="9">
                  <c:v>2.6905829596412554E-2</c:v>
                </c:pt>
                <c:pt idx="10">
                  <c:v>3.0700241462573302E-2</c:v>
                </c:pt>
                <c:pt idx="11">
                  <c:v>3.9668851328044152E-2</c:v>
                </c:pt>
                <c:pt idx="12">
                  <c:v>4.5877888927216282E-2</c:v>
                </c:pt>
                <c:pt idx="13">
                  <c:v>5.2431873059675754E-2</c:v>
                </c:pt>
                <c:pt idx="14">
                  <c:v>6.3125215591583309E-2</c:v>
                </c:pt>
                <c:pt idx="15">
                  <c:v>6.5194894791307356E-2</c:v>
                </c:pt>
                <c:pt idx="16">
                  <c:v>6.8299413590893421E-2</c:v>
                </c:pt>
                <c:pt idx="17">
                  <c:v>7.0714039323904798E-2</c:v>
                </c:pt>
                <c:pt idx="18">
                  <c:v>7.3818558123490863E-2</c:v>
                </c:pt>
                <c:pt idx="19">
                  <c:v>0.10279406691962746</c:v>
                </c:pt>
                <c:pt idx="20">
                  <c:v>0.21317695757157643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22603440"/>
        <c:axId val="122603832"/>
      </c:barChart>
      <c:catAx>
        <c:axId val="1226034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03832"/>
        <c:crosses val="autoZero"/>
        <c:auto val="1"/>
        <c:lblAlgn val="ctr"/>
        <c:lblOffset val="100"/>
        <c:noMultiLvlLbl val="0"/>
      </c:catAx>
      <c:valAx>
        <c:axId val="122603832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crossAx val="122603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Sheet1!$D$5</c:f>
              <c:strCache>
                <c:ptCount val="1"/>
                <c:pt idx="0">
                  <c:v>Gradient Boosting</c:v>
                </c:pt>
              </c:strCache>
            </c:strRef>
          </c:tx>
          <c:spPr>
            <a:solidFill>
              <a:schemeClr val="accent1">
                <a:alpha val="88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1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1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Sheet1!$E$4:$H$4</c:f>
              <c:strCache>
                <c:ptCount val="4"/>
                <c:pt idx="0">
                  <c:v>Misclassification Rate</c:v>
                </c:pt>
                <c:pt idx="1">
                  <c:v>Precision (for '1')</c:v>
                </c:pt>
                <c:pt idx="2">
                  <c:v>Recall (for "1")</c:v>
                </c:pt>
                <c:pt idx="3">
                  <c:v>AUC Score</c:v>
                </c:pt>
              </c:strCache>
            </c:strRef>
          </c:cat>
          <c:val>
            <c:numRef>
              <c:f>Sheet1!$E$5:$H$5</c:f>
              <c:numCache>
                <c:formatCode>0.00</c:formatCode>
                <c:ptCount val="4"/>
                <c:pt idx="0" formatCode="0%">
                  <c:v>0.1038</c:v>
                </c:pt>
                <c:pt idx="1">
                  <c:v>0.61</c:v>
                </c:pt>
                <c:pt idx="2">
                  <c:v>0.56999999999999995</c:v>
                </c:pt>
                <c:pt idx="3">
                  <c:v>0.91574489999999997</c:v>
                </c:pt>
              </c:numCache>
            </c:numRef>
          </c:val>
        </c:ser>
        <c:ser>
          <c:idx val="1"/>
          <c:order val="1"/>
          <c:tx>
            <c:strRef>
              <c:f>Sheet1!$D$6</c:f>
              <c:strCache>
                <c:ptCount val="1"/>
                <c:pt idx="0">
                  <c:v>ADA Boosting</c:v>
                </c:pt>
              </c:strCache>
            </c:strRef>
          </c:tx>
          <c:spPr>
            <a:solidFill>
              <a:schemeClr val="accent2">
                <a:alpha val="88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2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2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Sheet1!$E$4:$H$4</c:f>
              <c:strCache>
                <c:ptCount val="4"/>
                <c:pt idx="0">
                  <c:v>Misclassification Rate</c:v>
                </c:pt>
                <c:pt idx="1">
                  <c:v>Precision (for '1')</c:v>
                </c:pt>
                <c:pt idx="2">
                  <c:v>Recall (for "1")</c:v>
                </c:pt>
                <c:pt idx="3">
                  <c:v>AUC Score</c:v>
                </c:pt>
              </c:strCache>
            </c:strRef>
          </c:cat>
          <c:val>
            <c:numRef>
              <c:f>Sheet1!$E$6:$H$6</c:f>
              <c:numCache>
                <c:formatCode>0.00</c:formatCode>
                <c:ptCount val="4"/>
                <c:pt idx="0" formatCode="0%">
                  <c:v>0.15610000000000002</c:v>
                </c:pt>
                <c:pt idx="1">
                  <c:v>0.41</c:v>
                </c:pt>
                <c:pt idx="2">
                  <c:v>0.49</c:v>
                </c:pt>
                <c:pt idx="3">
                  <c:v>0.85065139999999995</c:v>
                </c:pt>
              </c:numCache>
            </c:numRef>
          </c:val>
        </c:ser>
        <c:ser>
          <c:idx val="2"/>
          <c:order val="2"/>
          <c:tx>
            <c:strRef>
              <c:f>Sheet1!$D$7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3">
                <a:alpha val="88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3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3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Sheet1!$E$4:$H$4</c:f>
              <c:strCache>
                <c:ptCount val="4"/>
                <c:pt idx="0">
                  <c:v>Misclassification Rate</c:v>
                </c:pt>
                <c:pt idx="1">
                  <c:v>Precision (for '1')</c:v>
                </c:pt>
                <c:pt idx="2">
                  <c:v>Recall (for "1")</c:v>
                </c:pt>
                <c:pt idx="3">
                  <c:v>AUC Score</c:v>
                </c:pt>
              </c:strCache>
            </c:strRef>
          </c:cat>
          <c:val>
            <c:numRef>
              <c:f>Sheet1!$E$7:$H$7</c:f>
              <c:numCache>
                <c:formatCode>0.00</c:formatCode>
                <c:ptCount val="4"/>
                <c:pt idx="0" formatCode="0%">
                  <c:v>0.11930000000000007</c:v>
                </c:pt>
                <c:pt idx="1">
                  <c:v>0.56000000000000005</c:v>
                </c:pt>
                <c:pt idx="2">
                  <c:v>0.36</c:v>
                </c:pt>
                <c:pt idx="3">
                  <c:v>0.8423522</c:v>
                </c:pt>
              </c:numCache>
            </c:numRef>
          </c:val>
        </c:ser>
        <c:ser>
          <c:idx val="3"/>
          <c:order val="3"/>
          <c:tx>
            <c:strRef>
              <c:f>Sheet1!$D$8</c:f>
              <c:strCache>
                <c:ptCount val="1"/>
                <c:pt idx="0">
                  <c:v>Logistic Regression</c:v>
                </c:pt>
              </c:strCache>
            </c:strRef>
          </c:tx>
          <c:spPr>
            <a:solidFill>
              <a:schemeClr val="accent4">
                <a:alpha val="88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4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4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Sheet1!$E$4:$H$4</c:f>
              <c:strCache>
                <c:ptCount val="4"/>
                <c:pt idx="0">
                  <c:v>Misclassification Rate</c:v>
                </c:pt>
                <c:pt idx="1">
                  <c:v>Precision (for '1')</c:v>
                </c:pt>
                <c:pt idx="2">
                  <c:v>Recall (for "1")</c:v>
                </c:pt>
                <c:pt idx="3">
                  <c:v>AUC Score</c:v>
                </c:pt>
              </c:strCache>
            </c:strRef>
          </c:cat>
          <c:val>
            <c:numRef>
              <c:f>Sheet1!$E$8:$H$8</c:f>
              <c:numCache>
                <c:formatCode>0.00</c:formatCode>
                <c:ptCount val="4"/>
                <c:pt idx="0" formatCode="0%">
                  <c:v>0.24650000000000005</c:v>
                </c:pt>
                <c:pt idx="1">
                  <c:v>0.3</c:v>
                </c:pt>
                <c:pt idx="2">
                  <c:v>0.65</c:v>
                </c:pt>
                <c:pt idx="3">
                  <c:v>0.81625389999999998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122604616"/>
        <c:axId val="122605008"/>
        <c:axId val="0"/>
      </c:bar3DChart>
      <c:catAx>
        <c:axId val="122604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7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05008"/>
        <c:crosses val="autoZero"/>
        <c:auto val="1"/>
        <c:lblAlgn val="ctr"/>
        <c:lblOffset val="100"/>
        <c:noMultiLvlLbl val="0"/>
      </c:catAx>
      <c:valAx>
        <c:axId val="122605008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122604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6350" cap="flat" cmpd="sng" algn="ctr">
      <a:solidFill>
        <a:schemeClr val="dk1">
          <a:tint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600" b="1">
                <a:solidFill>
                  <a:sysClr val="windowText" lastClr="000000"/>
                </a:solidFill>
              </a:rPr>
              <a:t>Deviance Plot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565665513913708"/>
          <c:y val="4.7159699892818867E-2"/>
          <c:w val="0.81475903583815823"/>
          <c:h val="0.6534161732408339"/>
        </c:manualLayout>
      </c:layout>
      <c:lineChart>
        <c:grouping val="standard"/>
        <c:varyColors val="0"/>
        <c:ser>
          <c:idx val="0"/>
          <c:order val="1"/>
          <c:tx>
            <c:strRef>
              <c:f>Sheet2!$C$1</c:f>
              <c:strCache>
                <c:ptCount val="1"/>
                <c:pt idx="0">
                  <c:v>Training Data Error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Sheet2!$C$2:$C$701</c:f>
              <c:numCache>
                <c:formatCode>General</c:formatCode>
                <c:ptCount val="700"/>
                <c:pt idx="0">
                  <c:v>1.08618073901</c:v>
                </c:pt>
                <c:pt idx="1">
                  <c:v>0.88800918471800006</c:v>
                </c:pt>
                <c:pt idx="2">
                  <c:v>0.74457153220899996</c:v>
                </c:pt>
                <c:pt idx="3">
                  <c:v>0.63510859835300004</c:v>
                </c:pt>
                <c:pt idx="4">
                  <c:v>0.551742298415</c:v>
                </c:pt>
                <c:pt idx="5">
                  <c:v>0.48435603790199999</c:v>
                </c:pt>
                <c:pt idx="6">
                  <c:v>0.43021355156699997</c:v>
                </c:pt>
                <c:pt idx="7">
                  <c:v>0.38659473474400002</c:v>
                </c:pt>
                <c:pt idx="8">
                  <c:v>0.34978295338600002</c:v>
                </c:pt>
                <c:pt idx="9">
                  <c:v>0.320753479901</c:v>
                </c:pt>
                <c:pt idx="10">
                  <c:v>0.29601086145700001</c:v>
                </c:pt>
                <c:pt idx="11">
                  <c:v>0.27101236204000001</c:v>
                </c:pt>
                <c:pt idx="12">
                  <c:v>0.251283728431</c:v>
                </c:pt>
                <c:pt idx="13">
                  <c:v>0.23334491115700001</c:v>
                </c:pt>
                <c:pt idx="14">
                  <c:v>0.218619363161</c:v>
                </c:pt>
                <c:pt idx="15">
                  <c:v>0.20271271401999999</c:v>
                </c:pt>
                <c:pt idx="16">
                  <c:v>0.18807412382800001</c:v>
                </c:pt>
                <c:pt idx="17">
                  <c:v>0.179161800707</c:v>
                </c:pt>
                <c:pt idx="18">
                  <c:v>0.17064643395199999</c:v>
                </c:pt>
                <c:pt idx="19">
                  <c:v>0.15894619261599999</c:v>
                </c:pt>
                <c:pt idx="20">
                  <c:v>0.15382491659200001</c:v>
                </c:pt>
                <c:pt idx="21">
                  <c:v>0.14597994104199999</c:v>
                </c:pt>
                <c:pt idx="22">
                  <c:v>0.136858593892</c:v>
                </c:pt>
                <c:pt idx="23">
                  <c:v>0.13172333807600001</c:v>
                </c:pt>
                <c:pt idx="24">
                  <c:v>0.1223028156</c:v>
                </c:pt>
                <c:pt idx="25">
                  <c:v>0.12072944943900001</c:v>
                </c:pt>
                <c:pt idx="26">
                  <c:v>0.112725396169</c:v>
                </c:pt>
                <c:pt idx="27">
                  <c:v>0.112155192276</c:v>
                </c:pt>
                <c:pt idx="28">
                  <c:v>0.107128943468</c:v>
                </c:pt>
                <c:pt idx="29">
                  <c:v>0.10298103917900001</c:v>
                </c:pt>
                <c:pt idx="30">
                  <c:v>9.57439196888E-2</c:v>
                </c:pt>
                <c:pt idx="31">
                  <c:v>9.3027704944999998E-2</c:v>
                </c:pt>
                <c:pt idx="32">
                  <c:v>9.0158949355999995E-2</c:v>
                </c:pt>
                <c:pt idx="33">
                  <c:v>8.9043461583100003E-2</c:v>
                </c:pt>
                <c:pt idx="34">
                  <c:v>8.3985515677799993E-2</c:v>
                </c:pt>
                <c:pt idx="35">
                  <c:v>8.0083112777599996E-2</c:v>
                </c:pt>
                <c:pt idx="36">
                  <c:v>7.8760987674699995E-2</c:v>
                </c:pt>
                <c:pt idx="37">
                  <c:v>7.6188009392500006E-2</c:v>
                </c:pt>
                <c:pt idx="38">
                  <c:v>7.2363728591100004E-2</c:v>
                </c:pt>
                <c:pt idx="39">
                  <c:v>6.7711912305899999E-2</c:v>
                </c:pt>
                <c:pt idx="40">
                  <c:v>6.42053560148E-2</c:v>
                </c:pt>
                <c:pt idx="41">
                  <c:v>6.2398685061100002E-2</c:v>
                </c:pt>
                <c:pt idx="42">
                  <c:v>6.0241816844599998E-2</c:v>
                </c:pt>
                <c:pt idx="43">
                  <c:v>5.9852237625100002E-2</c:v>
                </c:pt>
                <c:pt idx="44">
                  <c:v>5.7159949818000003E-2</c:v>
                </c:pt>
                <c:pt idx="45">
                  <c:v>5.4999617317800002E-2</c:v>
                </c:pt>
                <c:pt idx="46">
                  <c:v>5.3731968638100001E-2</c:v>
                </c:pt>
                <c:pt idx="47">
                  <c:v>5.2502195276000002E-2</c:v>
                </c:pt>
                <c:pt idx="48">
                  <c:v>5.0810045645099999E-2</c:v>
                </c:pt>
                <c:pt idx="49">
                  <c:v>4.9036531441200001E-2</c:v>
                </c:pt>
                <c:pt idx="50">
                  <c:v>4.6513452301799998E-2</c:v>
                </c:pt>
                <c:pt idx="51">
                  <c:v>4.5864674059099997E-2</c:v>
                </c:pt>
                <c:pt idx="52">
                  <c:v>4.3932924456500003E-2</c:v>
                </c:pt>
                <c:pt idx="53">
                  <c:v>4.26691232497E-2</c:v>
                </c:pt>
                <c:pt idx="54">
                  <c:v>4.1694810040800001E-2</c:v>
                </c:pt>
                <c:pt idx="55">
                  <c:v>3.9694034450500001E-2</c:v>
                </c:pt>
                <c:pt idx="56">
                  <c:v>3.8476029087999998E-2</c:v>
                </c:pt>
                <c:pt idx="57">
                  <c:v>3.7136847028300002E-2</c:v>
                </c:pt>
                <c:pt idx="58">
                  <c:v>3.6398046931200002E-2</c:v>
                </c:pt>
                <c:pt idx="59">
                  <c:v>3.39431400749E-2</c:v>
                </c:pt>
                <c:pt idx="60">
                  <c:v>3.2038836531000002E-2</c:v>
                </c:pt>
                <c:pt idx="61">
                  <c:v>3.1687645665999999E-2</c:v>
                </c:pt>
                <c:pt idx="62">
                  <c:v>3.0284857040800001E-2</c:v>
                </c:pt>
                <c:pt idx="63">
                  <c:v>3.0097325558000002E-2</c:v>
                </c:pt>
                <c:pt idx="64">
                  <c:v>2.8546349173200002E-2</c:v>
                </c:pt>
                <c:pt idx="65">
                  <c:v>2.8808994025299999E-2</c:v>
                </c:pt>
                <c:pt idx="66">
                  <c:v>2.7245529093100001E-2</c:v>
                </c:pt>
                <c:pt idx="67">
                  <c:v>2.5804005723200001E-2</c:v>
                </c:pt>
                <c:pt idx="68">
                  <c:v>2.5677219754700002E-2</c:v>
                </c:pt>
                <c:pt idx="69">
                  <c:v>2.4710811479800001E-2</c:v>
                </c:pt>
                <c:pt idx="70">
                  <c:v>2.40100914788E-2</c:v>
                </c:pt>
                <c:pt idx="71">
                  <c:v>2.2018429668800001E-2</c:v>
                </c:pt>
                <c:pt idx="72">
                  <c:v>2.1360980332500001E-2</c:v>
                </c:pt>
                <c:pt idx="73">
                  <c:v>2.0931450746300002E-2</c:v>
                </c:pt>
                <c:pt idx="74">
                  <c:v>2.0372817303500001E-2</c:v>
                </c:pt>
                <c:pt idx="75">
                  <c:v>1.93692838809E-2</c:v>
                </c:pt>
                <c:pt idx="76">
                  <c:v>1.8334019923699998E-2</c:v>
                </c:pt>
                <c:pt idx="77">
                  <c:v>1.8245806409999999E-2</c:v>
                </c:pt>
                <c:pt idx="78">
                  <c:v>1.7256452455000001E-2</c:v>
                </c:pt>
                <c:pt idx="79">
                  <c:v>1.67597243672E-2</c:v>
                </c:pt>
                <c:pt idx="80">
                  <c:v>1.5646465486199999E-2</c:v>
                </c:pt>
                <c:pt idx="81">
                  <c:v>1.52977680838E-2</c:v>
                </c:pt>
                <c:pt idx="82">
                  <c:v>1.44889303876E-2</c:v>
                </c:pt>
                <c:pt idx="83">
                  <c:v>1.37988506564E-2</c:v>
                </c:pt>
                <c:pt idx="84">
                  <c:v>1.35834195634E-2</c:v>
                </c:pt>
                <c:pt idx="85">
                  <c:v>1.26566685923E-2</c:v>
                </c:pt>
                <c:pt idx="86">
                  <c:v>1.24764679306E-2</c:v>
                </c:pt>
                <c:pt idx="87">
                  <c:v>1.20691054586E-2</c:v>
                </c:pt>
                <c:pt idx="88">
                  <c:v>1.1600330958400001E-2</c:v>
                </c:pt>
                <c:pt idx="89">
                  <c:v>1.08679709196E-2</c:v>
                </c:pt>
                <c:pt idx="90">
                  <c:v>1.05560288912E-2</c:v>
                </c:pt>
                <c:pt idx="91">
                  <c:v>1.0135671127500001E-2</c:v>
                </c:pt>
                <c:pt idx="92">
                  <c:v>9.8230808487099995E-3</c:v>
                </c:pt>
                <c:pt idx="93">
                  <c:v>9.7165907636999997E-3</c:v>
                </c:pt>
                <c:pt idx="94">
                  <c:v>9.4976712928500004E-3</c:v>
                </c:pt>
                <c:pt idx="95">
                  <c:v>8.9759881330099996E-3</c:v>
                </c:pt>
                <c:pt idx="96">
                  <c:v>8.7891470683800002E-3</c:v>
                </c:pt>
                <c:pt idx="97">
                  <c:v>8.6377359359500003E-3</c:v>
                </c:pt>
                <c:pt idx="98">
                  <c:v>8.2611335354500007E-3</c:v>
                </c:pt>
                <c:pt idx="99">
                  <c:v>7.9275922451300003E-3</c:v>
                </c:pt>
                <c:pt idx="100">
                  <c:v>7.56596900784E-3</c:v>
                </c:pt>
                <c:pt idx="101">
                  <c:v>7.4677981753899997E-3</c:v>
                </c:pt>
                <c:pt idx="102">
                  <c:v>7.1978371000400001E-3</c:v>
                </c:pt>
                <c:pt idx="103">
                  <c:v>7.0353491817000003E-3</c:v>
                </c:pt>
                <c:pt idx="104">
                  <c:v>6.62013355487E-3</c:v>
                </c:pt>
                <c:pt idx="105">
                  <c:v>6.40097506025E-3</c:v>
                </c:pt>
                <c:pt idx="106">
                  <c:v>6.05604660935E-3</c:v>
                </c:pt>
                <c:pt idx="107">
                  <c:v>5.7632919232400003E-3</c:v>
                </c:pt>
                <c:pt idx="108">
                  <c:v>5.6102118135699999E-3</c:v>
                </c:pt>
                <c:pt idx="109">
                  <c:v>5.2930502618899998E-3</c:v>
                </c:pt>
                <c:pt idx="110">
                  <c:v>5.2363218494900004E-3</c:v>
                </c:pt>
                <c:pt idx="111">
                  <c:v>4.97571254487E-3</c:v>
                </c:pt>
                <c:pt idx="112">
                  <c:v>4.9449811970999997E-3</c:v>
                </c:pt>
                <c:pt idx="113">
                  <c:v>4.64682099041E-3</c:v>
                </c:pt>
                <c:pt idx="114">
                  <c:v>4.3984058438100004E-3</c:v>
                </c:pt>
                <c:pt idx="115">
                  <c:v>4.3509381322799998E-3</c:v>
                </c:pt>
                <c:pt idx="116">
                  <c:v>4.1153015895300004E-3</c:v>
                </c:pt>
                <c:pt idx="117">
                  <c:v>3.9641978305000004E-3</c:v>
                </c:pt>
                <c:pt idx="118">
                  <c:v>3.9561249043000004E-3</c:v>
                </c:pt>
                <c:pt idx="119">
                  <c:v>3.8209143267699999E-3</c:v>
                </c:pt>
                <c:pt idx="120">
                  <c:v>3.6502367132399999E-3</c:v>
                </c:pt>
                <c:pt idx="121">
                  <c:v>3.4912530289000002E-3</c:v>
                </c:pt>
                <c:pt idx="122">
                  <c:v>3.3562136840099999E-3</c:v>
                </c:pt>
                <c:pt idx="123">
                  <c:v>3.2438019771299999E-3</c:v>
                </c:pt>
                <c:pt idx="124">
                  <c:v>3.1582251617499999E-3</c:v>
                </c:pt>
                <c:pt idx="125">
                  <c:v>2.9890956008399999E-3</c:v>
                </c:pt>
                <c:pt idx="126">
                  <c:v>2.8106093006599999E-3</c:v>
                </c:pt>
                <c:pt idx="127">
                  <c:v>2.7272908931999999E-3</c:v>
                </c:pt>
                <c:pt idx="128">
                  <c:v>2.6667792422500002E-3</c:v>
                </c:pt>
                <c:pt idx="129">
                  <c:v>2.6065204713000001E-3</c:v>
                </c:pt>
                <c:pt idx="130">
                  <c:v>2.4866396989099999E-3</c:v>
                </c:pt>
                <c:pt idx="131">
                  <c:v>2.4138064811500002E-3</c:v>
                </c:pt>
                <c:pt idx="132">
                  <c:v>2.3060480752400002E-3</c:v>
                </c:pt>
                <c:pt idx="133">
                  <c:v>2.22649682769E-3</c:v>
                </c:pt>
                <c:pt idx="134">
                  <c:v>2.15136434668E-3</c:v>
                </c:pt>
                <c:pt idx="135">
                  <c:v>2.1149954569599999E-3</c:v>
                </c:pt>
                <c:pt idx="136">
                  <c:v>2.0246898413399999E-3</c:v>
                </c:pt>
                <c:pt idx="137">
                  <c:v>1.9336174939399999E-3</c:v>
                </c:pt>
                <c:pt idx="138">
                  <c:v>1.8613920918299999E-3</c:v>
                </c:pt>
                <c:pt idx="139">
                  <c:v>1.8465869554700001E-3</c:v>
                </c:pt>
                <c:pt idx="140">
                  <c:v>1.7409377451899999E-3</c:v>
                </c:pt>
                <c:pt idx="141">
                  <c:v>1.70771324003E-3</c:v>
                </c:pt>
                <c:pt idx="142">
                  <c:v>1.6069060141399999E-3</c:v>
                </c:pt>
                <c:pt idx="143">
                  <c:v>1.5587846858100001E-3</c:v>
                </c:pt>
                <c:pt idx="144">
                  <c:v>1.4895360358E-3</c:v>
                </c:pt>
                <c:pt idx="145">
                  <c:v>1.47861552493E-3</c:v>
                </c:pt>
                <c:pt idx="146">
                  <c:v>1.4545429593499999E-3</c:v>
                </c:pt>
                <c:pt idx="147">
                  <c:v>1.3685694154900001E-3</c:v>
                </c:pt>
                <c:pt idx="148">
                  <c:v>1.30151728899E-3</c:v>
                </c:pt>
                <c:pt idx="149">
                  <c:v>1.2310506978199999E-3</c:v>
                </c:pt>
                <c:pt idx="150">
                  <c:v>1.19118617218E-3</c:v>
                </c:pt>
                <c:pt idx="151">
                  <c:v>1.15316392844E-3</c:v>
                </c:pt>
                <c:pt idx="152">
                  <c:v>1.1119641192500001E-3</c:v>
                </c:pt>
                <c:pt idx="153">
                  <c:v>1.0721288966899999E-3</c:v>
                </c:pt>
                <c:pt idx="154">
                  <c:v>1.02897503659E-3</c:v>
                </c:pt>
                <c:pt idx="155">
                  <c:v>9.6763723812299998E-4</c:v>
                </c:pt>
                <c:pt idx="156">
                  <c:v>9.4268031818899999E-4</c:v>
                </c:pt>
                <c:pt idx="157">
                  <c:v>9.2070710455499996E-4</c:v>
                </c:pt>
                <c:pt idx="158">
                  <c:v>8.8547065777099996E-4</c:v>
                </c:pt>
                <c:pt idx="159">
                  <c:v>8.5377320972500001E-4</c:v>
                </c:pt>
                <c:pt idx="160">
                  <c:v>8.5012402228199998E-4</c:v>
                </c:pt>
                <c:pt idx="161">
                  <c:v>8.1647529345799997E-4</c:v>
                </c:pt>
                <c:pt idx="162">
                  <c:v>7.7359950348200005E-4</c:v>
                </c:pt>
                <c:pt idx="163">
                  <c:v>7.5297312932899997E-4</c:v>
                </c:pt>
                <c:pt idx="164">
                  <c:v>7.2618329238699996E-4</c:v>
                </c:pt>
                <c:pt idx="165">
                  <c:v>6.9503757161800002E-4</c:v>
                </c:pt>
                <c:pt idx="166">
                  <c:v>6.4708799524100004E-4</c:v>
                </c:pt>
                <c:pt idx="167">
                  <c:v>6.3512453302000003E-4</c:v>
                </c:pt>
                <c:pt idx="168">
                  <c:v>6.14534573433E-4</c:v>
                </c:pt>
                <c:pt idx="169">
                  <c:v>6.0344552316899996E-4</c:v>
                </c:pt>
                <c:pt idx="170">
                  <c:v>5.7256572324699997E-4</c:v>
                </c:pt>
                <c:pt idx="171">
                  <c:v>5.7145047664600005E-4</c:v>
                </c:pt>
                <c:pt idx="172">
                  <c:v>5.6541902844599995E-4</c:v>
                </c:pt>
                <c:pt idx="173">
                  <c:v>5.2871445484900005E-4</c:v>
                </c:pt>
                <c:pt idx="174">
                  <c:v>5.0136845792400002E-4</c:v>
                </c:pt>
                <c:pt idx="175">
                  <c:v>4.9121228894100002E-4</c:v>
                </c:pt>
                <c:pt idx="176">
                  <c:v>4.6649526598100001E-4</c:v>
                </c:pt>
                <c:pt idx="177">
                  <c:v>4.4891279429300001E-4</c:v>
                </c:pt>
                <c:pt idx="178">
                  <c:v>4.3701454864000002E-4</c:v>
                </c:pt>
                <c:pt idx="179">
                  <c:v>4.2199629328599998E-4</c:v>
                </c:pt>
                <c:pt idx="180">
                  <c:v>4.0851672848199997E-4</c:v>
                </c:pt>
                <c:pt idx="181">
                  <c:v>3.9331202680300002E-4</c:v>
                </c:pt>
                <c:pt idx="182">
                  <c:v>3.9008865317399999E-4</c:v>
                </c:pt>
                <c:pt idx="183">
                  <c:v>3.8175036855000002E-4</c:v>
                </c:pt>
                <c:pt idx="184">
                  <c:v>3.6545875987000002E-4</c:v>
                </c:pt>
                <c:pt idx="185">
                  <c:v>3.4827147666700002E-4</c:v>
                </c:pt>
                <c:pt idx="186">
                  <c:v>3.5053691496500001E-4</c:v>
                </c:pt>
                <c:pt idx="187">
                  <c:v>3.3851861924200002E-4</c:v>
                </c:pt>
                <c:pt idx="188">
                  <c:v>3.3063858867800002E-4</c:v>
                </c:pt>
                <c:pt idx="189">
                  <c:v>3.2510337684200002E-4</c:v>
                </c:pt>
                <c:pt idx="190">
                  <c:v>3.1322522693E-4</c:v>
                </c:pt>
                <c:pt idx="191">
                  <c:v>3.1168961629300001E-4</c:v>
                </c:pt>
                <c:pt idx="192">
                  <c:v>3.0128494318199997E-4</c:v>
                </c:pt>
                <c:pt idx="193">
                  <c:v>2.9348230230299998E-4</c:v>
                </c:pt>
                <c:pt idx="194">
                  <c:v>2.8834103753E-4</c:v>
                </c:pt>
                <c:pt idx="195">
                  <c:v>2.8305696360699997E-4</c:v>
                </c:pt>
                <c:pt idx="196">
                  <c:v>2.7775123018000002E-4</c:v>
                </c:pt>
                <c:pt idx="197">
                  <c:v>2.6982315914200001E-4</c:v>
                </c:pt>
                <c:pt idx="198">
                  <c:v>2.6720237427E-4</c:v>
                </c:pt>
                <c:pt idx="199">
                  <c:v>2.6664680024199999E-4</c:v>
                </c:pt>
                <c:pt idx="200">
                  <c:v>2.5793780994599999E-4</c:v>
                </c:pt>
                <c:pt idx="201">
                  <c:v>2.5930866467999998E-4</c:v>
                </c:pt>
                <c:pt idx="202">
                  <c:v>2.5945468593899999E-4</c:v>
                </c:pt>
                <c:pt idx="203">
                  <c:v>2.5629026966500002E-4</c:v>
                </c:pt>
                <c:pt idx="204">
                  <c:v>2.5871902223299997E-4</c:v>
                </c:pt>
                <c:pt idx="205">
                  <c:v>2.5934250155999999E-4</c:v>
                </c:pt>
                <c:pt idx="206">
                  <c:v>2.5730900653800001E-4</c:v>
                </c:pt>
                <c:pt idx="207">
                  <c:v>2.5775796072499999E-4</c:v>
                </c:pt>
                <c:pt idx="208">
                  <c:v>2.58266417042E-4</c:v>
                </c:pt>
                <c:pt idx="209">
                  <c:v>2.5911816753799999E-4</c:v>
                </c:pt>
                <c:pt idx="210">
                  <c:v>2.5800876469800002E-4</c:v>
                </c:pt>
                <c:pt idx="211">
                  <c:v>2.5639717508700002E-4</c:v>
                </c:pt>
                <c:pt idx="212">
                  <c:v>2.56786055641E-4</c:v>
                </c:pt>
                <c:pt idx="213">
                  <c:v>2.5604491636400001E-4</c:v>
                </c:pt>
                <c:pt idx="214">
                  <c:v>2.5391731442500002E-4</c:v>
                </c:pt>
                <c:pt idx="215">
                  <c:v>2.5702940506999998E-4</c:v>
                </c:pt>
                <c:pt idx="216">
                  <c:v>2.5823192781699998E-4</c:v>
                </c:pt>
                <c:pt idx="217">
                  <c:v>2.56889077108E-4</c:v>
                </c:pt>
                <c:pt idx="218">
                  <c:v>2.5891587328600002E-4</c:v>
                </c:pt>
                <c:pt idx="219">
                  <c:v>2.5577189203199998E-4</c:v>
                </c:pt>
                <c:pt idx="220">
                  <c:v>2.5658099990500001E-4</c:v>
                </c:pt>
                <c:pt idx="221">
                  <c:v>2.5613024347600002E-4</c:v>
                </c:pt>
                <c:pt idx="222">
                  <c:v>2.5820101960000001E-4</c:v>
                </c:pt>
                <c:pt idx="223">
                  <c:v>2.59644440747E-4</c:v>
                </c:pt>
                <c:pt idx="224">
                  <c:v>2.5763338315999999E-4</c:v>
                </c:pt>
                <c:pt idx="225">
                  <c:v>2.5700838943200002E-4</c:v>
                </c:pt>
                <c:pt idx="226">
                  <c:v>2.5723313955499998E-4</c:v>
                </c:pt>
                <c:pt idx="227">
                  <c:v>2.56532203491E-4</c:v>
                </c:pt>
                <c:pt idx="228">
                  <c:v>2.5424389473800002E-4</c:v>
                </c:pt>
                <c:pt idx="229">
                  <c:v>2.5583385220200001E-4</c:v>
                </c:pt>
                <c:pt idx="230">
                  <c:v>2.5863471790700001E-4</c:v>
                </c:pt>
                <c:pt idx="231">
                  <c:v>2.5767807064699998E-4</c:v>
                </c:pt>
                <c:pt idx="232">
                  <c:v>2.5778803795700002E-4</c:v>
                </c:pt>
                <c:pt idx="233">
                  <c:v>2.5772102502699998E-4</c:v>
                </c:pt>
                <c:pt idx="234">
                  <c:v>2.5706977853700002E-4</c:v>
                </c:pt>
                <c:pt idx="235">
                  <c:v>2.5693847074E-4</c:v>
                </c:pt>
                <c:pt idx="236">
                  <c:v>2.5635544423E-4</c:v>
                </c:pt>
                <c:pt idx="237">
                  <c:v>2.5607637864299998E-4</c:v>
                </c:pt>
                <c:pt idx="238">
                  <c:v>2.5481203784900002E-4</c:v>
                </c:pt>
                <c:pt idx="239">
                  <c:v>2.5658378187000001E-4</c:v>
                </c:pt>
                <c:pt idx="240">
                  <c:v>2.5570059108799998E-4</c:v>
                </c:pt>
                <c:pt idx="241">
                  <c:v>2.5474684986999998E-4</c:v>
                </c:pt>
                <c:pt idx="242">
                  <c:v>2.5487821864799998E-4</c:v>
                </c:pt>
                <c:pt idx="243">
                  <c:v>2.5726243798600003E-4</c:v>
                </c:pt>
                <c:pt idx="244">
                  <c:v>2.56675056435E-4</c:v>
                </c:pt>
                <c:pt idx="245">
                  <c:v>2.5588426796299999E-4</c:v>
                </c:pt>
                <c:pt idx="246">
                  <c:v>2.5934979297800002E-4</c:v>
                </c:pt>
                <c:pt idx="247">
                  <c:v>2.5428674913199997E-4</c:v>
                </c:pt>
                <c:pt idx="248">
                  <c:v>2.55726485553E-4</c:v>
                </c:pt>
                <c:pt idx="249">
                  <c:v>2.5232596441199999E-4</c:v>
                </c:pt>
                <c:pt idx="250">
                  <c:v>2.5732046790299999E-4</c:v>
                </c:pt>
                <c:pt idx="251">
                  <c:v>2.5571267710699998E-4</c:v>
                </c:pt>
                <c:pt idx="252">
                  <c:v>2.5738188845200001E-4</c:v>
                </c:pt>
                <c:pt idx="253">
                  <c:v>2.5665117257199998E-4</c:v>
                </c:pt>
                <c:pt idx="254">
                  <c:v>2.5835976317400001E-4</c:v>
                </c:pt>
                <c:pt idx="255">
                  <c:v>2.5865620909600002E-4</c:v>
                </c:pt>
                <c:pt idx="256">
                  <c:v>2.5474414761199999E-4</c:v>
                </c:pt>
                <c:pt idx="257">
                  <c:v>2.5549362361300003E-4</c:v>
                </c:pt>
                <c:pt idx="258">
                  <c:v>2.5709098866099998E-4</c:v>
                </c:pt>
                <c:pt idx="259">
                  <c:v>2.5604453464999998E-4</c:v>
                </c:pt>
                <c:pt idx="260">
                  <c:v>2.5600008573700001E-4</c:v>
                </c:pt>
                <c:pt idx="261">
                  <c:v>2.58954362797E-4</c:v>
                </c:pt>
                <c:pt idx="262">
                  <c:v>2.5506984953300001E-4</c:v>
                </c:pt>
                <c:pt idx="263">
                  <c:v>2.58427700953E-4</c:v>
                </c:pt>
                <c:pt idx="264">
                  <c:v>2.5560818778699998E-4</c:v>
                </c:pt>
                <c:pt idx="265">
                  <c:v>2.5574282174300003E-4</c:v>
                </c:pt>
                <c:pt idx="266">
                  <c:v>2.5729101854300002E-4</c:v>
                </c:pt>
                <c:pt idx="267">
                  <c:v>2.5840541102400001E-4</c:v>
                </c:pt>
                <c:pt idx="268">
                  <c:v>2.57644503167E-4</c:v>
                </c:pt>
                <c:pt idx="269">
                  <c:v>2.5599749592900001E-4</c:v>
                </c:pt>
                <c:pt idx="270">
                  <c:v>2.5643139113899998E-4</c:v>
                </c:pt>
                <c:pt idx="271">
                  <c:v>2.5653881218800002E-4</c:v>
                </c:pt>
                <c:pt idx="272">
                  <c:v>2.5695406349799998E-4</c:v>
                </c:pt>
                <c:pt idx="273">
                  <c:v>2.5677808619599998E-4</c:v>
                </c:pt>
                <c:pt idx="274">
                  <c:v>2.5789741527899998E-4</c:v>
                </c:pt>
                <c:pt idx="275">
                  <c:v>2.5804793227799999E-4</c:v>
                </c:pt>
                <c:pt idx="276">
                  <c:v>2.5279025749900001E-4</c:v>
                </c:pt>
                <c:pt idx="277">
                  <c:v>2.5683728177800002E-4</c:v>
                </c:pt>
                <c:pt idx="278">
                  <c:v>2.5455070925899998E-4</c:v>
                </c:pt>
                <c:pt idx="279">
                  <c:v>2.5758781204699999E-4</c:v>
                </c:pt>
                <c:pt idx="280">
                  <c:v>2.5679926841100002E-4</c:v>
                </c:pt>
                <c:pt idx="281">
                  <c:v>2.5626054183200002E-4</c:v>
                </c:pt>
                <c:pt idx="282">
                  <c:v>2.5591074632899999E-4</c:v>
                </c:pt>
                <c:pt idx="283">
                  <c:v>2.54429565618E-4</c:v>
                </c:pt>
                <c:pt idx="284">
                  <c:v>2.5588623389499998E-4</c:v>
                </c:pt>
                <c:pt idx="285">
                  <c:v>2.5503224508299999E-4</c:v>
                </c:pt>
                <c:pt idx="286">
                  <c:v>2.58649517793E-4</c:v>
                </c:pt>
                <c:pt idx="287">
                  <c:v>2.57258264759E-4</c:v>
                </c:pt>
                <c:pt idx="288">
                  <c:v>2.5396167387600001E-4</c:v>
                </c:pt>
                <c:pt idx="289">
                  <c:v>2.5648874928500001E-4</c:v>
                </c:pt>
                <c:pt idx="290">
                  <c:v>2.5604836054700001E-4</c:v>
                </c:pt>
                <c:pt idx="291">
                  <c:v>2.5705622830799997E-4</c:v>
                </c:pt>
                <c:pt idx="292">
                  <c:v>2.5295301757899998E-4</c:v>
                </c:pt>
                <c:pt idx="293">
                  <c:v>2.5599769903400001E-4</c:v>
                </c:pt>
                <c:pt idx="294">
                  <c:v>2.5299071504900002E-4</c:v>
                </c:pt>
                <c:pt idx="295">
                  <c:v>2.56776468646E-4</c:v>
                </c:pt>
                <c:pt idx="296">
                  <c:v>2.5588140796699998E-4</c:v>
                </c:pt>
                <c:pt idx="297">
                  <c:v>2.5555600955200002E-4</c:v>
                </c:pt>
                <c:pt idx="298">
                  <c:v>2.5773357877499999E-4</c:v>
                </c:pt>
                <c:pt idx="299">
                  <c:v>2.5500092847400001E-4</c:v>
                </c:pt>
                <c:pt idx="300">
                  <c:v>2.5560430662600002E-4</c:v>
                </c:pt>
                <c:pt idx="301">
                  <c:v>2.55587372823E-4</c:v>
                </c:pt>
                <c:pt idx="302">
                  <c:v>2.5488870355399999E-4</c:v>
                </c:pt>
                <c:pt idx="303">
                  <c:v>2.5541372058200001E-4</c:v>
                </c:pt>
                <c:pt idx="304">
                  <c:v>2.5721795635099998E-4</c:v>
                </c:pt>
                <c:pt idx="305">
                  <c:v>2.57221714622E-4</c:v>
                </c:pt>
                <c:pt idx="306">
                  <c:v>2.53365694507E-4</c:v>
                </c:pt>
                <c:pt idx="307">
                  <c:v>2.5490510168599999E-4</c:v>
                </c:pt>
                <c:pt idx="308">
                  <c:v>2.5497203045000001E-4</c:v>
                </c:pt>
                <c:pt idx="309">
                  <c:v>2.5660154065699998E-4</c:v>
                </c:pt>
                <c:pt idx="310">
                  <c:v>2.55267893617E-4</c:v>
                </c:pt>
                <c:pt idx="311">
                  <c:v>2.5331812018900002E-4</c:v>
                </c:pt>
                <c:pt idx="312">
                  <c:v>2.5511605347499998E-4</c:v>
                </c:pt>
                <c:pt idx="313">
                  <c:v>2.5563020248099997E-4</c:v>
                </c:pt>
                <c:pt idx="314">
                  <c:v>2.5205863671300002E-4</c:v>
                </c:pt>
                <c:pt idx="315">
                  <c:v>2.5582950751999999E-4</c:v>
                </c:pt>
                <c:pt idx="316">
                  <c:v>2.5443318308700002E-4</c:v>
                </c:pt>
                <c:pt idx="317">
                  <c:v>2.5540422559999998E-4</c:v>
                </c:pt>
                <c:pt idx="318">
                  <c:v>2.5431377765500001E-4</c:v>
                </c:pt>
                <c:pt idx="319">
                  <c:v>2.5344590292600001E-4</c:v>
                </c:pt>
                <c:pt idx="320">
                  <c:v>2.5511422031600001E-4</c:v>
                </c:pt>
                <c:pt idx="321">
                  <c:v>2.5389036328500001E-4</c:v>
                </c:pt>
                <c:pt idx="322">
                  <c:v>2.5653368497700001E-4</c:v>
                </c:pt>
                <c:pt idx="323">
                  <c:v>2.53932520673E-4</c:v>
                </c:pt>
                <c:pt idx="324">
                  <c:v>2.5439377660199999E-4</c:v>
                </c:pt>
                <c:pt idx="325">
                  <c:v>2.5458785452799998E-4</c:v>
                </c:pt>
                <c:pt idx="326">
                  <c:v>2.5626638336100001E-4</c:v>
                </c:pt>
                <c:pt idx="327">
                  <c:v>2.5737363917299999E-4</c:v>
                </c:pt>
                <c:pt idx="328">
                  <c:v>2.55916763445E-4</c:v>
                </c:pt>
                <c:pt idx="329">
                  <c:v>2.5684078427299999E-4</c:v>
                </c:pt>
                <c:pt idx="330">
                  <c:v>2.55214959114E-4</c:v>
                </c:pt>
                <c:pt idx="331">
                  <c:v>2.5602458644100002E-4</c:v>
                </c:pt>
                <c:pt idx="332">
                  <c:v>2.5693318519699998E-4</c:v>
                </c:pt>
                <c:pt idx="333">
                  <c:v>2.56587175772E-4</c:v>
                </c:pt>
                <c:pt idx="334">
                  <c:v>2.5652702899199998E-4</c:v>
                </c:pt>
                <c:pt idx="335">
                  <c:v>2.5460465341100002E-4</c:v>
                </c:pt>
                <c:pt idx="336">
                  <c:v>2.5679286121699999E-4</c:v>
                </c:pt>
                <c:pt idx="337">
                  <c:v>2.5440104295099998E-4</c:v>
                </c:pt>
                <c:pt idx="338">
                  <c:v>2.5588050414700002E-4</c:v>
                </c:pt>
                <c:pt idx="339">
                  <c:v>2.5766901543499999E-4</c:v>
                </c:pt>
                <c:pt idx="340">
                  <c:v>2.5489224486999998E-4</c:v>
                </c:pt>
                <c:pt idx="341">
                  <c:v>2.5365380185200001E-4</c:v>
                </c:pt>
                <c:pt idx="342">
                  <c:v>2.5591375492700001E-4</c:v>
                </c:pt>
                <c:pt idx="343">
                  <c:v>2.5963157927399999E-4</c:v>
                </c:pt>
                <c:pt idx="344">
                  <c:v>2.5438188409700001E-4</c:v>
                </c:pt>
                <c:pt idx="345">
                  <c:v>2.5386431090200002E-4</c:v>
                </c:pt>
                <c:pt idx="346">
                  <c:v>2.54142470623E-4</c:v>
                </c:pt>
                <c:pt idx="347">
                  <c:v>2.5906164431699997E-4</c:v>
                </c:pt>
                <c:pt idx="348">
                  <c:v>2.5406781364199999E-4</c:v>
                </c:pt>
                <c:pt idx="349">
                  <c:v>2.5405063888499999E-4</c:v>
                </c:pt>
                <c:pt idx="350">
                  <c:v>2.5481035556599999E-4</c:v>
                </c:pt>
                <c:pt idx="351">
                  <c:v>2.5338536373199999E-4</c:v>
                </c:pt>
                <c:pt idx="352">
                  <c:v>2.5621821434499998E-4</c:v>
                </c:pt>
                <c:pt idx="353">
                  <c:v>2.5657582401099999E-4</c:v>
                </c:pt>
                <c:pt idx="354">
                  <c:v>2.54262040582E-4</c:v>
                </c:pt>
                <c:pt idx="355">
                  <c:v>2.5593289974800001E-4</c:v>
                </c:pt>
                <c:pt idx="356">
                  <c:v>2.5497489373200002E-4</c:v>
                </c:pt>
                <c:pt idx="357">
                  <c:v>2.5621127108300002E-4</c:v>
                </c:pt>
                <c:pt idx="358">
                  <c:v>2.5357068240100002E-4</c:v>
                </c:pt>
                <c:pt idx="359">
                  <c:v>2.5414185666399998E-4</c:v>
                </c:pt>
                <c:pt idx="360">
                  <c:v>2.5342386013900003E-4</c:v>
                </c:pt>
                <c:pt idx="361">
                  <c:v>2.5481649622200001E-4</c:v>
                </c:pt>
                <c:pt idx="362">
                  <c:v>2.5537484391699997E-4</c:v>
                </c:pt>
                <c:pt idx="363">
                  <c:v>2.5552899945999999E-4</c:v>
                </c:pt>
                <c:pt idx="364">
                  <c:v>2.5832134785699998E-4</c:v>
                </c:pt>
                <c:pt idx="365">
                  <c:v>2.5671040062999999E-4</c:v>
                </c:pt>
                <c:pt idx="366">
                  <c:v>2.5267942493100001E-4</c:v>
                </c:pt>
                <c:pt idx="367">
                  <c:v>2.5383331307400001E-4</c:v>
                </c:pt>
                <c:pt idx="368">
                  <c:v>2.5589526028399999E-4</c:v>
                </c:pt>
                <c:pt idx="369">
                  <c:v>2.57185544434E-4</c:v>
                </c:pt>
                <c:pt idx="370">
                  <c:v>2.5596467404100001E-4</c:v>
                </c:pt>
                <c:pt idx="371">
                  <c:v>2.5423272329199998E-4</c:v>
                </c:pt>
                <c:pt idx="372">
                  <c:v>2.5664080752199999E-4</c:v>
                </c:pt>
                <c:pt idx="373">
                  <c:v>2.54074064392E-4</c:v>
                </c:pt>
                <c:pt idx="374">
                  <c:v>2.5439413525099998E-4</c:v>
                </c:pt>
                <c:pt idx="375">
                  <c:v>2.5438876928799998E-4</c:v>
                </c:pt>
                <c:pt idx="376">
                  <c:v>2.5519819663099999E-4</c:v>
                </c:pt>
                <c:pt idx="377">
                  <c:v>2.55234925769E-4</c:v>
                </c:pt>
                <c:pt idx="378">
                  <c:v>2.5552280850300001E-4</c:v>
                </c:pt>
                <c:pt idx="379">
                  <c:v>2.5510242311600003E-4</c:v>
                </c:pt>
                <c:pt idx="380">
                  <c:v>2.59535613479E-4</c:v>
                </c:pt>
                <c:pt idx="381">
                  <c:v>2.5379670448099999E-4</c:v>
                </c:pt>
                <c:pt idx="382">
                  <c:v>2.5561265849699999E-4</c:v>
                </c:pt>
                <c:pt idx="383">
                  <c:v>2.5577359350500002E-4</c:v>
                </c:pt>
                <c:pt idx="384">
                  <c:v>2.54105909448E-4</c:v>
                </c:pt>
                <c:pt idx="385">
                  <c:v>2.54800825686E-4</c:v>
                </c:pt>
                <c:pt idx="386">
                  <c:v>2.55065336264E-4</c:v>
                </c:pt>
                <c:pt idx="387">
                  <c:v>2.5464079196599998E-4</c:v>
                </c:pt>
                <c:pt idx="388">
                  <c:v>2.5591891575700001E-4</c:v>
                </c:pt>
                <c:pt idx="389">
                  <c:v>2.5456394569700001E-4</c:v>
                </c:pt>
                <c:pt idx="390">
                  <c:v>2.5565206195999999E-4</c:v>
                </c:pt>
                <c:pt idx="391">
                  <c:v>2.5683845999300003E-4</c:v>
                </c:pt>
                <c:pt idx="392">
                  <c:v>2.5562002968099998E-4</c:v>
                </c:pt>
                <c:pt idx="393">
                  <c:v>2.5571595162200001E-4</c:v>
                </c:pt>
                <c:pt idx="394">
                  <c:v>2.5398623559000003E-4</c:v>
                </c:pt>
                <c:pt idx="395">
                  <c:v>2.5548571535100002E-4</c:v>
                </c:pt>
                <c:pt idx="396">
                  <c:v>2.5445191305000002E-4</c:v>
                </c:pt>
                <c:pt idx="397">
                  <c:v>2.5715966796E-4</c:v>
                </c:pt>
                <c:pt idx="398">
                  <c:v>2.5593617525099997E-4</c:v>
                </c:pt>
                <c:pt idx="399">
                  <c:v>2.54367008551E-4</c:v>
                </c:pt>
                <c:pt idx="400">
                  <c:v>2.58075680155E-4</c:v>
                </c:pt>
                <c:pt idx="401">
                  <c:v>2.57654697915E-4</c:v>
                </c:pt>
                <c:pt idx="402">
                  <c:v>2.5709259394600002E-4</c:v>
                </c:pt>
                <c:pt idx="403">
                  <c:v>2.5498367394800002E-4</c:v>
                </c:pt>
                <c:pt idx="404">
                  <c:v>2.5525664957399999E-4</c:v>
                </c:pt>
                <c:pt idx="405">
                  <c:v>2.54472744191E-4</c:v>
                </c:pt>
                <c:pt idx="406">
                  <c:v>2.54312404263E-4</c:v>
                </c:pt>
                <c:pt idx="407">
                  <c:v>2.5576170756300002E-4</c:v>
                </c:pt>
                <c:pt idx="408">
                  <c:v>2.54177173623E-4</c:v>
                </c:pt>
                <c:pt idx="409">
                  <c:v>2.5478069635600001E-4</c:v>
                </c:pt>
                <c:pt idx="410">
                  <c:v>2.5446889505600001E-4</c:v>
                </c:pt>
                <c:pt idx="411">
                  <c:v>2.5528098964499999E-4</c:v>
                </c:pt>
                <c:pt idx="412">
                  <c:v>2.5566675801899999E-4</c:v>
                </c:pt>
                <c:pt idx="413">
                  <c:v>2.5646745835999999E-4</c:v>
                </c:pt>
                <c:pt idx="414">
                  <c:v>2.5580372448E-4</c:v>
                </c:pt>
                <c:pt idx="415">
                  <c:v>2.5747555060800001E-4</c:v>
                </c:pt>
                <c:pt idx="416">
                  <c:v>2.5486672425900002E-4</c:v>
                </c:pt>
                <c:pt idx="417">
                  <c:v>2.5769988130299999E-4</c:v>
                </c:pt>
                <c:pt idx="418">
                  <c:v>2.53963508251E-4</c:v>
                </c:pt>
                <c:pt idx="419">
                  <c:v>2.5640142639700002E-4</c:v>
                </c:pt>
                <c:pt idx="420">
                  <c:v>2.5812143174700001E-4</c:v>
                </c:pt>
                <c:pt idx="421">
                  <c:v>2.5411098226199997E-4</c:v>
                </c:pt>
                <c:pt idx="422">
                  <c:v>2.5616677992199998E-4</c:v>
                </c:pt>
                <c:pt idx="423">
                  <c:v>2.5475844769399998E-4</c:v>
                </c:pt>
                <c:pt idx="424">
                  <c:v>2.5916201573200002E-4</c:v>
                </c:pt>
                <c:pt idx="425">
                  <c:v>2.5520287427600001E-4</c:v>
                </c:pt>
                <c:pt idx="426">
                  <c:v>2.5885853753299998E-4</c:v>
                </c:pt>
                <c:pt idx="427">
                  <c:v>2.5572702247400001E-4</c:v>
                </c:pt>
                <c:pt idx="428">
                  <c:v>2.5777363021100002E-4</c:v>
                </c:pt>
                <c:pt idx="429">
                  <c:v>2.5563887120399998E-4</c:v>
                </c:pt>
                <c:pt idx="430">
                  <c:v>2.5421861052099998E-4</c:v>
                </c:pt>
                <c:pt idx="431">
                  <c:v>2.5435593205500002E-4</c:v>
                </c:pt>
                <c:pt idx="432">
                  <c:v>2.57043173133E-4</c:v>
                </c:pt>
                <c:pt idx="433">
                  <c:v>2.5786194644599999E-4</c:v>
                </c:pt>
                <c:pt idx="434">
                  <c:v>2.5658804369699999E-4</c:v>
                </c:pt>
                <c:pt idx="435">
                  <c:v>2.5348290976500001E-4</c:v>
                </c:pt>
                <c:pt idx="436">
                  <c:v>2.54832192397E-4</c:v>
                </c:pt>
                <c:pt idx="437">
                  <c:v>2.5477225289899998E-4</c:v>
                </c:pt>
                <c:pt idx="438">
                  <c:v>2.5821847241999998E-4</c:v>
                </c:pt>
                <c:pt idx="439">
                  <c:v>2.5553808089000003E-4</c:v>
                </c:pt>
                <c:pt idx="440">
                  <c:v>2.5680826950499999E-4</c:v>
                </c:pt>
                <c:pt idx="441">
                  <c:v>2.5404824360499999E-4</c:v>
                </c:pt>
                <c:pt idx="442">
                  <c:v>2.5596243890299998E-4</c:v>
                </c:pt>
                <c:pt idx="443">
                  <c:v>2.5835214978700002E-4</c:v>
                </c:pt>
                <c:pt idx="444">
                  <c:v>2.5637018163900002E-4</c:v>
                </c:pt>
                <c:pt idx="445">
                  <c:v>2.5502060042400002E-4</c:v>
                </c:pt>
                <c:pt idx="446">
                  <c:v>2.5466170988500001E-4</c:v>
                </c:pt>
                <c:pt idx="447">
                  <c:v>2.55731039044E-4</c:v>
                </c:pt>
                <c:pt idx="448">
                  <c:v>2.54026526017E-4</c:v>
                </c:pt>
                <c:pt idx="449">
                  <c:v>2.5392888366699998E-4</c:v>
                </c:pt>
                <c:pt idx="450">
                  <c:v>2.5519954806800001E-4</c:v>
                </c:pt>
                <c:pt idx="451">
                  <c:v>2.5619537594300001E-4</c:v>
                </c:pt>
                <c:pt idx="452">
                  <c:v>2.5695020242099998E-4</c:v>
                </c:pt>
                <c:pt idx="453">
                  <c:v>2.5394292528099999E-4</c:v>
                </c:pt>
                <c:pt idx="454">
                  <c:v>2.5883500674800001E-4</c:v>
                </c:pt>
                <c:pt idx="455">
                  <c:v>2.5332473739E-4</c:v>
                </c:pt>
                <c:pt idx="456">
                  <c:v>2.54366595944E-4</c:v>
                </c:pt>
                <c:pt idx="457">
                  <c:v>2.5300029574599998E-4</c:v>
                </c:pt>
                <c:pt idx="458">
                  <c:v>2.5388841892699999E-4</c:v>
                </c:pt>
                <c:pt idx="459">
                  <c:v>2.5746994158499999E-4</c:v>
                </c:pt>
                <c:pt idx="460">
                  <c:v>2.5341254373200002E-4</c:v>
                </c:pt>
                <c:pt idx="461">
                  <c:v>2.5379333847000001E-4</c:v>
                </c:pt>
                <c:pt idx="462">
                  <c:v>2.5488764303200002E-4</c:v>
                </c:pt>
                <c:pt idx="463">
                  <c:v>2.5568571677799998E-4</c:v>
                </c:pt>
                <c:pt idx="464">
                  <c:v>2.5493841571400003E-4</c:v>
                </c:pt>
                <c:pt idx="465">
                  <c:v>2.5432241342499999E-4</c:v>
                </c:pt>
                <c:pt idx="466">
                  <c:v>2.5614937863300001E-4</c:v>
                </c:pt>
                <c:pt idx="467">
                  <c:v>2.5619617494400003E-4</c:v>
                </c:pt>
                <c:pt idx="468">
                  <c:v>2.5562845981500003E-4</c:v>
                </c:pt>
                <c:pt idx="469">
                  <c:v>2.5499810419799999E-4</c:v>
                </c:pt>
                <c:pt idx="470">
                  <c:v>2.5786014354700003E-4</c:v>
                </c:pt>
                <c:pt idx="471">
                  <c:v>2.5602428414799998E-4</c:v>
                </c:pt>
                <c:pt idx="472">
                  <c:v>2.54886129806E-4</c:v>
                </c:pt>
                <c:pt idx="473">
                  <c:v>2.5590754292199999E-4</c:v>
                </c:pt>
                <c:pt idx="474">
                  <c:v>2.5533864881E-4</c:v>
                </c:pt>
                <c:pt idx="475">
                  <c:v>2.5603442623100002E-4</c:v>
                </c:pt>
                <c:pt idx="476">
                  <c:v>2.5409647978100002E-4</c:v>
                </c:pt>
                <c:pt idx="477">
                  <c:v>2.5678236483300001E-4</c:v>
                </c:pt>
                <c:pt idx="478">
                  <c:v>2.5379036306899999E-4</c:v>
                </c:pt>
                <c:pt idx="479">
                  <c:v>2.5664073587000001E-4</c:v>
                </c:pt>
                <c:pt idx="480">
                  <c:v>2.5616286606700001E-4</c:v>
                </c:pt>
                <c:pt idx="481">
                  <c:v>2.5563440302600002E-4</c:v>
                </c:pt>
                <c:pt idx="482">
                  <c:v>2.5461874432499998E-4</c:v>
                </c:pt>
                <c:pt idx="483">
                  <c:v>2.5672025234099998E-4</c:v>
                </c:pt>
                <c:pt idx="484">
                  <c:v>2.5543379165199998E-4</c:v>
                </c:pt>
                <c:pt idx="485">
                  <c:v>2.5335682425800001E-4</c:v>
                </c:pt>
                <c:pt idx="486">
                  <c:v>2.5498855259800001E-4</c:v>
                </c:pt>
                <c:pt idx="487">
                  <c:v>2.56978690168E-4</c:v>
                </c:pt>
                <c:pt idx="488">
                  <c:v>2.55308736838E-4</c:v>
                </c:pt>
                <c:pt idx="489">
                  <c:v>2.5642308544500001E-4</c:v>
                </c:pt>
                <c:pt idx="490">
                  <c:v>2.56183986913E-4</c:v>
                </c:pt>
                <c:pt idx="491">
                  <c:v>2.5485685854799997E-4</c:v>
                </c:pt>
                <c:pt idx="492">
                  <c:v>2.5479945762E-4</c:v>
                </c:pt>
                <c:pt idx="493">
                  <c:v>2.5479798894299999E-4</c:v>
                </c:pt>
                <c:pt idx="494">
                  <c:v>2.5643081624999997E-4</c:v>
                </c:pt>
                <c:pt idx="495">
                  <c:v>2.5415824932899998E-4</c:v>
                </c:pt>
                <c:pt idx="496">
                  <c:v>2.5796461438599999E-4</c:v>
                </c:pt>
                <c:pt idx="497">
                  <c:v>2.5584782663700003E-4</c:v>
                </c:pt>
                <c:pt idx="498">
                  <c:v>2.5807573636700001E-4</c:v>
                </c:pt>
                <c:pt idx="499">
                  <c:v>2.5747232420300002E-4</c:v>
                </c:pt>
                <c:pt idx="500">
                  <c:v>2.55693226211E-4</c:v>
                </c:pt>
                <c:pt idx="501">
                  <c:v>2.5746883545600002E-4</c:v>
                </c:pt>
                <c:pt idx="502">
                  <c:v>2.55632967525E-4</c:v>
                </c:pt>
                <c:pt idx="503">
                  <c:v>2.5528559759800001E-4</c:v>
                </c:pt>
                <c:pt idx="504">
                  <c:v>2.5527672525500002E-4</c:v>
                </c:pt>
                <c:pt idx="505">
                  <c:v>2.5535439506700001E-4</c:v>
                </c:pt>
                <c:pt idx="506">
                  <c:v>2.5147397988999998E-4</c:v>
                </c:pt>
                <c:pt idx="507">
                  <c:v>2.5428498191699999E-4</c:v>
                </c:pt>
                <c:pt idx="508">
                  <c:v>2.5546300745300001E-4</c:v>
                </c:pt>
                <c:pt idx="509">
                  <c:v>2.5685571335000001E-4</c:v>
                </c:pt>
                <c:pt idx="510">
                  <c:v>2.54388500415E-4</c:v>
                </c:pt>
                <c:pt idx="511">
                  <c:v>2.5737258502199999E-4</c:v>
                </c:pt>
                <c:pt idx="512">
                  <c:v>2.5660876916799998E-4</c:v>
                </c:pt>
                <c:pt idx="513">
                  <c:v>2.5613947237100002E-4</c:v>
                </c:pt>
                <c:pt idx="514">
                  <c:v>2.5458731984200002E-4</c:v>
                </c:pt>
                <c:pt idx="515">
                  <c:v>2.54448239147E-4</c:v>
                </c:pt>
                <c:pt idx="516">
                  <c:v>2.5612177001600001E-4</c:v>
                </c:pt>
                <c:pt idx="517">
                  <c:v>2.5575813264899999E-4</c:v>
                </c:pt>
                <c:pt idx="518">
                  <c:v>2.5459916882999999E-4</c:v>
                </c:pt>
                <c:pt idx="519">
                  <c:v>2.5511439833600001E-4</c:v>
                </c:pt>
                <c:pt idx="520">
                  <c:v>2.5479309146800002E-4</c:v>
                </c:pt>
                <c:pt idx="521">
                  <c:v>2.5476993660900001E-4</c:v>
                </c:pt>
                <c:pt idx="522">
                  <c:v>2.5366117430899998E-4</c:v>
                </c:pt>
                <c:pt idx="523">
                  <c:v>2.5733765645100001E-4</c:v>
                </c:pt>
                <c:pt idx="524">
                  <c:v>2.56202488205E-4</c:v>
                </c:pt>
                <c:pt idx="525">
                  <c:v>2.5439696855800002E-4</c:v>
                </c:pt>
                <c:pt idx="526">
                  <c:v>2.5438504937799999E-4</c:v>
                </c:pt>
                <c:pt idx="527">
                  <c:v>2.55274391199E-4</c:v>
                </c:pt>
                <c:pt idx="528">
                  <c:v>2.5526868486799999E-4</c:v>
                </c:pt>
                <c:pt idx="529">
                  <c:v>2.5654522102699998E-4</c:v>
                </c:pt>
                <c:pt idx="530">
                  <c:v>2.5591851839899999E-4</c:v>
                </c:pt>
                <c:pt idx="531">
                  <c:v>2.5501881902000002E-4</c:v>
                </c:pt>
                <c:pt idx="532">
                  <c:v>2.5742452941400002E-4</c:v>
                </c:pt>
                <c:pt idx="533">
                  <c:v>2.5392550037600003E-4</c:v>
                </c:pt>
                <c:pt idx="534">
                  <c:v>2.5574842075600001E-4</c:v>
                </c:pt>
                <c:pt idx="535">
                  <c:v>2.55745713511E-4</c:v>
                </c:pt>
                <c:pt idx="536">
                  <c:v>2.5664176866099997E-4</c:v>
                </c:pt>
                <c:pt idx="537">
                  <c:v>2.5639144820300002E-4</c:v>
                </c:pt>
                <c:pt idx="538">
                  <c:v>2.5495114745899999E-4</c:v>
                </c:pt>
                <c:pt idx="539">
                  <c:v>2.5421354592999998E-4</c:v>
                </c:pt>
                <c:pt idx="540">
                  <c:v>2.57310494559E-4</c:v>
                </c:pt>
                <c:pt idx="541">
                  <c:v>2.5649755224600002E-4</c:v>
                </c:pt>
                <c:pt idx="542">
                  <c:v>2.54452383254E-4</c:v>
                </c:pt>
                <c:pt idx="543">
                  <c:v>2.5878708535099999E-4</c:v>
                </c:pt>
                <c:pt idx="544">
                  <c:v>2.5644602019300001E-4</c:v>
                </c:pt>
                <c:pt idx="545">
                  <c:v>2.5360235341899997E-4</c:v>
                </c:pt>
                <c:pt idx="546">
                  <c:v>2.5350711739699998E-4</c:v>
                </c:pt>
                <c:pt idx="547">
                  <c:v>2.5591819570600002E-4</c:v>
                </c:pt>
                <c:pt idx="548">
                  <c:v>2.55912137906E-4</c:v>
                </c:pt>
                <c:pt idx="549">
                  <c:v>2.5600904203E-4</c:v>
                </c:pt>
                <c:pt idx="550">
                  <c:v>2.5521124779899999E-4</c:v>
                </c:pt>
                <c:pt idx="551">
                  <c:v>2.55238056409E-4</c:v>
                </c:pt>
                <c:pt idx="552">
                  <c:v>2.5623048338499997E-4</c:v>
                </c:pt>
                <c:pt idx="553">
                  <c:v>2.5467953218600003E-4</c:v>
                </c:pt>
                <c:pt idx="554">
                  <c:v>2.5633915599800001E-4</c:v>
                </c:pt>
                <c:pt idx="555">
                  <c:v>2.5564318133500003E-4</c:v>
                </c:pt>
                <c:pt idx="556">
                  <c:v>2.5692905797700002E-4</c:v>
                </c:pt>
                <c:pt idx="557">
                  <c:v>2.5542059015100003E-4</c:v>
                </c:pt>
                <c:pt idx="558">
                  <c:v>2.5603891208E-4</c:v>
                </c:pt>
                <c:pt idx="559">
                  <c:v>2.5562646455699997E-4</c:v>
                </c:pt>
                <c:pt idx="560">
                  <c:v>2.5625757593299999E-4</c:v>
                </c:pt>
                <c:pt idx="561">
                  <c:v>2.5757674382099999E-4</c:v>
                </c:pt>
                <c:pt idx="562">
                  <c:v>2.5491506458499998E-4</c:v>
                </c:pt>
                <c:pt idx="563">
                  <c:v>2.5383619858000001E-4</c:v>
                </c:pt>
                <c:pt idx="564">
                  <c:v>2.5428072776800001E-4</c:v>
                </c:pt>
                <c:pt idx="565">
                  <c:v>2.5408571268500002E-4</c:v>
                </c:pt>
                <c:pt idx="566">
                  <c:v>2.5513216153400003E-4</c:v>
                </c:pt>
                <c:pt idx="567">
                  <c:v>2.5663206201499998E-4</c:v>
                </c:pt>
                <c:pt idx="568">
                  <c:v>2.5553518568900002E-4</c:v>
                </c:pt>
                <c:pt idx="569">
                  <c:v>2.5665716305800002E-4</c:v>
                </c:pt>
                <c:pt idx="570">
                  <c:v>2.55495481345E-4</c:v>
                </c:pt>
                <c:pt idx="571">
                  <c:v>2.5539244410699999E-4</c:v>
                </c:pt>
                <c:pt idx="572">
                  <c:v>2.5457576763200001E-4</c:v>
                </c:pt>
                <c:pt idx="573">
                  <c:v>2.5453157306100003E-4</c:v>
                </c:pt>
                <c:pt idx="574">
                  <c:v>2.5633607431599999E-4</c:v>
                </c:pt>
                <c:pt idx="575">
                  <c:v>2.5893250267900001E-4</c:v>
                </c:pt>
                <c:pt idx="576">
                  <c:v>2.5412863931700001E-4</c:v>
                </c:pt>
                <c:pt idx="577">
                  <c:v>2.5558004836700001E-4</c:v>
                </c:pt>
                <c:pt idx="578">
                  <c:v>2.5534502998500003E-4</c:v>
                </c:pt>
                <c:pt idx="579">
                  <c:v>2.5737827563599997E-4</c:v>
                </c:pt>
                <c:pt idx="580">
                  <c:v>2.5468066108400001E-4</c:v>
                </c:pt>
                <c:pt idx="581">
                  <c:v>2.5687313400899999E-4</c:v>
                </c:pt>
                <c:pt idx="582">
                  <c:v>2.5380517373999999E-4</c:v>
                </c:pt>
                <c:pt idx="583">
                  <c:v>2.5426104771100001E-4</c:v>
                </c:pt>
                <c:pt idx="584">
                  <c:v>2.5445802432199998E-4</c:v>
                </c:pt>
                <c:pt idx="585">
                  <c:v>2.5466611998400002E-4</c:v>
                </c:pt>
                <c:pt idx="586">
                  <c:v>2.5479822619300002E-4</c:v>
                </c:pt>
                <c:pt idx="587">
                  <c:v>2.55463289467E-4</c:v>
                </c:pt>
                <c:pt idx="588">
                  <c:v>2.5407541470099998E-4</c:v>
                </c:pt>
                <c:pt idx="589">
                  <c:v>2.5680790291899999E-4</c:v>
                </c:pt>
                <c:pt idx="590">
                  <c:v>2.5638458718599998E-4</c:v>
                </c:pt>
                <c:pt idx="591">
                  <c:v>2.5505039047300001E-4</c:v>
                </c:pt>
                <c:pt idx="592">
                  <c:v>2.5521176456399998E-4</c:v>
                </c:pt>
                <c:pt idx="593">
                  <c:v>2.53809446111E-4</c:v>
                </c:pt>
                <c:pt idx="594">
                  <c:v>2.5481761347199999E-4</c:v>
                </c:pt>
                <c:pt idx="595">
                  <c:v>2.5440742482200001E-4</c:v>
                </c:pt>
                <c:pt idx="596">
                  <c:v>2.5341025324599999E-4</c:v>
                </c:pt>
                <c:pt idx="597">
                  <c:v>2.5693538270199999E-4</c:v>
                </c:pt>
                <c:pt idx="598">
                  <c:v>2.5335760002100002E-4</c:v>
                </c:pt>
                <c:pt idx="599">
                  <c:v>2.56687125242E-4</c:v>
                </c:pt>
                <c:pt idx="600">
                  <c:v>2.5341588419400003E-4</c:v>
                </c:pt>
                <c:pt idx="601">
                  <c:v>2.5448215877099998E-4</c:v>
                </c:pt>
                <c:pt idx="602">
                  <c:v>2.53198659444E-4</c:v>
                </c:pt>
                <c:pt idx="603">
                  <c:v>2.5508894324799999E-4</c:v>
                </c:pt>
                <c:pt idx="604">
                  <c:v>2.5783824682499998E-4</c:v>
                </c:pt>
                <c:pt idx="605">
                  <c:v>2.5561583725000001E-4</c:v>
                </c:pt>
                <c:pt idx="606">
                  <c:v>2.5278091440399998E-4</c:v>
                </c:pt>
                <c:pt idx="607">
                  <c:v>2.5445901907699997E-4</c:v>
                </c:pt>
                <c:pt idx="608">
                  <c:v>2.55330866249E-4</c:v>
                </c:pt>
                <c:pt idx="609">
                  <c:v>2.53019746035E-4</c:v>
                </c:pt>
                <c:pt idx="610">
                  <c:v>2.5434438691199999E-4</c:v>
                </c:pt>
                <c:pt idx="611">
                  <c:v>2.5572793515500001E-4</c:v>
                </c:pt>
                <c:pt idx="612">
                  <c:v>2.5350649363499998E-4</c:v>
                </c:pt>
                <c:pt idx="613">
                  <c:v>2.5633518956499999E-4</c:v>
                </c:pt>
                <c:pt idx="614">
                  <c:v>2.56461078895E-4</c:v>
                </c:pt>
                <c:pt idx="615">
                  <c:v>2.5700360837999998E-4</c:v>
                </c:pt>
                <c:pt idx="616">
                  <c:v>2.54811091814E-4</c:v>
                </c:pt>
                <c:pt idx="617">
                  <c:v>2.55731194112E-4</c:v>
                </c:pt>
                <c:pt idx="618">
                  <c:v>2.5459968749600001E-4</c:v>
                </c:pt>
                <c:pt idx="619">
                  <c:v>2.56337201438E-4</c:v>
                </c:pt>
                <c:pt idx="620">
                  <c:v>2.5483643396399997E-4</c:v>
                </c:pt>
                <c:pt idx="621">
                  <c:v>2.5576083399199998E-4</c:v>
                </c:pt>
                <c:pt idx="622">
                  <c:v>2.5708307047499999E-4</c:v>
                </c:pt>
                <c:pt idx="623">
                  <c:v>2.5563011599100003E-4</c:v>
                </c:pt>
                <c:pt idx="624">
                  <c:v>2.5419776635500003E-4</c:v>
                </c:pt>
                <c:pt idx="625">
                  <c:v>2.5683869686E-4</c:v>
                </c:pt>
                <c:pt idx="626">
                  <c:v>2.56363423074E-4</c:v>
                </c:pt>
                <c:pt idx="627">
                  <c:v>2.5650037262499998E-4</c:v>
                </c:pt>
                <c:pt idx="628">
                  <c:v>2.59606922941E-4</c:v>
                </c:pt>
                <c:pt idx="629">
                  <c:v>2.5492227025699998E-4</c:v>
                </c:pt>
                <c:pt idx="630">
                  <c:v>2.54803094714E-4</c:v>
                </c:pt>
                <c:pt idx="631">
                  <c:v>2.5504867340100002E-4</c:v>
                </c:pt>
                <c:pt idx="632">
                  <c:v>2.5769896924699999E-4</c:v>
                </c:pt>
                <c:pt idx="633">
                  <c:v>2.5575141932099999E-4</c:v>
                </c:pt>
                <c:pt idx="634">
                  <c:v>2.5484770831199998E-4</c:v>
                </c:pt>
                <c:pt idx="635">
                  <c:v>2.56375759091E-4</c:v>
                </c:pt>
                <c:pt idx="636">
                  <c:v>2.5485537780900003E-4</c:v>
                </c:pt>
                <c:pt idx="637">
                  <c:v>2.5649298237599997E-4</c:v>
                </c:pt>
                <c:pt idx="638">
                  <c:v>2.5754805885399998E-4</c:v>
                </c:pt>
                <c:pt idx="639">
                  <c:v>2.5571761154399999E-4</c:v>
                </c:pt>
                <c:pt idx="640">
                  <c:v>2.5680646884199999E-4</c:v>
                </c:pt>
                <c:pt idx="641">
                  <c:v>2.5470177927000001E-4</c:v>
                </c:pt>
                <c:pt idx="642">
                  <c:v>2.5659504938499997E-4</c:v>
                </c:pt>
                <c:pt idx="643">
                  <c:v>2.5503833814800002E-4</c:v>
                </c:pt>
                <c:pt idx="644">
                  <c:v>2.5648876980099999E-4</c:v>
                </c:pt>
                <c:pt idx="645">
                  <c:v>2.5545701231700002E-4</c:v>
                </c:pt>
                <c:pt idx="646">
                  <c:v>2.5505291848099999E-4</c:v>
                </c:pt>
                <c:pt idx="647">
                  <c:v>2.5497672366100001E-4</c:v>
                </c:pt>
                <c:pt idx="648">
                  <c:v>2.5543811854900002E-4</c:v>
                </c:pt>
                <c:pt idx="649">
                  <c:v>2.5599501029600002E-4</c:v>
                </c:pt>
                <c:pt idx="650">
                  <c:v>2.5439567078799999E-4</c:v>
                </c:pt>
                <c:pt idx="651">
                  <c:v>2.5515585123099999E-4</c:v>
                </c:pt>
                <c:pt idx="652">
                  <c:v>2.5497825953300001E-4</c:v>
                </c:pt>
                <c:pt idx="653">
                  <c:v>2.5451751652500002E-4</c:v>
                </c:pt>
                <c:pt idx="654">
                  <c:v>2.5456896431599998E-4</c:v>
                </c:pt>
                <c:pt idx="655">
                  <c:v>2.5703569041400003E-4</c:v>
                </c:pt>
                <c:pt idx="656">
                  <c:v>2.5622738535200002E-4</c:v>
                </c:pt>
                <c:pt idx="657">
                  <c:v>2.55447445862E-4</c:v>
                </c:pt>
                <c:pt idx="658">
                  <c:v>2.5518898174500002E-4</c:v>
                </c:pt>
                <c:pt idx="659">
                  <c:v>2.5633565599000001E-4</c:v>
                </c:pt>
                <c:pt idx="660">
                  <c:v>2.5354216521800003E-4</c:v>
                </c:pt>
                <c:pt idx="661">
                  <c:v>2.5587002252300001E-4</c:v>
                </c:pt>
                <c:pt idx="662">
                  <c:v>2.5570040508999999E-4</c:v>
                </c:pt>
                <c:pt idx="663">
                  <c:v>2.5261348041300002E-4</c:v>
                </c:pt>
                <c:pt idx="664">
                  <c:v>2.55307800467E-4</c:v>
                </c:pt>
                <c:pt idx="665">
                  <c:v>2.5182510266700002E-4</c:v>
                </c:pt>
                <c:pt idx="666">
                  <c:v>2.5679737424299999E-4</c:v>
                </c:pt>
                <c:pt idx="667">
                  <c:v>2.5367562913099998E-4</c:v>
                </c:pt>
                <c:pt idx="668">
                  <c:v>2.5527847678300002E-4</c:v>
                </c:pt>
                <c:pt idx="669">
                  <c:v>2.5417244150800002E-4</c:v>
                </c:pt>
                <c:pt idx="670">
                  <c:v>2.5669376448200001E-4</c:v>
                </c:pt>
                <c:pt idx="671">
                  <c:v>2.5707559225899998E-4</c:v>
                </c:pt>
                <c:pt idx="672">
                  <c:v>2.5652358023399999E-4</c:v>
                </c:pt>
                <c:pt idx="673">
                  <c:v>2.5427707496600001E-4</c:v>
                </c:pt>
                <c:pt idx="674">
                  <c:v>2.55842040262E-4</c:v>
                </c:pt>
                <c:pt idx="675">
                  <c:v>2.5282693198999998E-4</c:v>
                </c:pt>
                <c:pt idx="676">
                  <c:v>2.5405354566500002E-4</c:v>
                </c:pt>
                <c:pt idx="677">
                  <c:v>2.5434518615200002E-4</c:v>
                </c:pt>
                <c:pt idx="678">
                  <c:v>2.5509842949600001E-4</c:v>
                </c:pt>
                <c:pt idx="679">
                  <c:v>2.5650853929699998E-4</c:v>
                </c:pt>
                <c:pt idx="680">
                  <c:v>2.5579755950499999E-4</c:v>
                </c:pt>
                <c:pt idx="681">
                  <c:v>2.5767681961700001E-4</c:v>
                </c:pt>
                <c:pt idx="682">
                  <c:v>2.5474407040000001E-4</c:v>
                </c:pt>
                <c:pt idx="683">
                  <c:v>2.5605225327000002E-4</c:v>
                </c:pt>
                <c:pt idx="684">
                  <c:v>2.5583130036399999E-4</c:v>
                </c:pt>
                <c:pt idx="685">
                  <c:v>2.56201343786E-4</c:v>
                </c:pt>
                <c:pt idx="686">
                  <c:v>2.56795862453E-4</c:v>
                </c:pt>
                <c:pt idx="687">
                  <c:v>2.54324163141E-4</c:v>
                </c:pt>
                <c:pt idx="688">
                  <c:v>2.5832287607700002E-4</c:v>
                </c:pt>
                <c:pt idx="689">
                  <c:v>2.5581365324399999E-4</c:v>
                </c:pt>
                <c:pt idx="690">
                  <c:v>2.5548312326400001E-4</c:v>
                </c:pt>
                <c:pt idx="691">
                  <c:v>2.5500461910000003E-4</c:v>
                </c:pt>
                <c:pt idx="692">
                  <c:v>2.5362802323E-4</c:v>
                </c:pt>
                <c:pt idx="693">
                  <c:v>2.5676973657299997E-4</c:v>
                </c:pt>
                <c:pt idx="694">
                  <c:v>2.53259506686E-4</c:v>
                </c:pt>
                <c:pt idx="695">
                  <c:v>2.54879591154E-4</c:v>
                </c:pt>
                <c:pt idx="696">
                  <c:v>2.5470147015400001E-4</c:v>
                </c:pt>
                <c:pt idx="697">
                  <c:v>2.5433242130599998E-4</c:v>
                </c:pt>
                <c:pt idx="698">
                  <c:v>2.5840416186400002E-4</c:v>
                </c:pt>
                <c:pt idx="699">
                  <c:v>2.55699740782E-4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2605792"/>
        <c:axId val="122606184"/>
      </c:lineChart>
      <c:lineChart>
        <c:grouping val="standard"/>
        <c:varyColors val="0"/>
        <c:ser>
          <c:idx val="1"/>
          <c:order val="0"/>
          <c:tx>
            <c:strRef>
              <c:f>Sheet2!$B$1</c:f>
              <c:strCache>
                <c:ptCount val="1"/>
                <c:pt idx="0">
                  <c:v>Test Data Error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Sheet2!$B$2:$B$701</c:f>
              <c:numCache>
                <c:formatCode>General</c:formatCode>
                <c:ptCount val="700"/>
                <c:pt idx="0">
                  <c:v>1.60677822</c:v>
                </c:pt>
                <c:pt idx="1">
                  <c:v>1.5337703199999999</c:v>
                </c:pt>
                <c:pt idx="2">
                  <c:v>1.50925504</c:v>
                </c:pt>
                <c:pt idx="3">
                  <c:v>1.503107</c:v>
                </c:pt>
                <c:pt idx="4">
                  <c:v>1.4951914100000001</c:v>
                </c:pt>
                <c:pt idx="5">
                  <c:v>1.49119519</c:v>
                </c:pt>
                <c:pt idx="6">
                  <c:v>1.49073408</c:v>
                </c:pt>
                <c:pt idx="7">
                  <c:v>1.48981188</c:v>
                </c:pt>
                <c:pt idx="8">
                  <c:v>1.48981188</c:v>
                </c:pt>
                <c:pt idx="9">
                  <c:v>1.4920405400000001</c:v>
                </c:pt>
                <c:pt idx="10">
                  <c:v>1.49073408</c:v>
                </c:pt>
                <c:pt idx="11">
                  <c:v>1.4916562900000001</c:v>
                </c:pt>
                <c:pt idx="12">
                  <c:v>1.49188684</c:v>
                </c:pt>
                <c:pt idx="13">
                  <c:v>1.4936544</c:v>
                </c:pt>
                <c:pt idx="14">
                  <c:v>1.4939617999999999</c:v>
                </c:pt>
                <c:pt idx="15">
                  <c:v>1.4965747199999999</c:v>
                </c:pt>
                <c:pt idx="16">
                  <c:v>1.4978811700000001</c:v>
                </c:pt>
                <c:pt idx="17">
                  <c:v>1.4987265299999999</c:v>
                </c:pt>
                <c:pt idx="18">
                  <c:v>1.4994181799999999</c:v>
                </c:pt>
                <c:pt idx="19">
                  <c:v>1.50026354</c:v>
                </c:pt>
                <c:pt idx="20">
                  <c:v>1.49957188</c:v>
                </c:pt>
                <c:pt idx="21">
                  <c:v>1.5003403900000001</c:v>
                </c:pt>
                <c:pt idx="22">
                  <c:v>1.50110889</c:v>
                </c:pt>
                <c:pt idx="23">
                  <c:v>1.5018005400000001</c:v>
                </c:pt>
                <c:pt idx="24">
                  <c:v>1.50364495</c:v>
                </c:pt>
                <c:pt idx="25">
                  <c:v>1.5017236899999999</c:v>
                </c:pt>
                <c:pt idx="26">
                  <c:v>1.50272275</c:v>
                </c:pt>
                <c:pt idx="27">
                  <c:v>1.5031838500000001</c:v>
                </c:pt>
                <c:pt idx="28">
                  <c:v>1.5037218000000001</c:v>
                </c:pt>
                <c:pt idx="29">
                  <c:v>1.50364495</c:v>
                </c:pt>
                <c:pt idx="30">
                  <c:v>1.5041829099999999</c:v>
                </c:pt>
                <c:pt idx="31">
                  <c:v>1.50502826</c:v>
                </c:pt>
                <c:pt idx="32">
                  <c:v>1.5042597600000001</c:v>
                </c:pt>
                <c:pt idx="33">
                  <c:v>1.50449031</c:v>
                </c:pt>
                <c:pt idx="34">
                  <c:v>1.50487456</c:v>
                </c:pt>
                <c:pt idx="35">
                  <c:v>1.50571992</c:v>
                </c:pt>
                <c:pt idx="36">
                  <c:v>1.5052588099999999</c:v>
                </c:pt>
                <c:pt idx="37">
                  <c:v>1.50610417</c:v>
                </c:pt>
                <c:pt idx="38">
                  <c:v>1.5071032200000001</c:v>
                </c:pt>
                <c:pt idx="39">
                  <c:v>1.5064884199999999</c:v>
                </c:pt>
                <c:pt idx="40">
                  <c:v>1.5070263699999999</c:v>
                </c:pt>
                <c:pt idx="41">
                  <c:v>1.50694952</c:v>
                </c:pt>
                <c:pt idx="42">
                  <c:v>1.5068726699999999</c:v>
                </c:pt>
                <c:pt idx="43">
                  <c:v>1.50718007</c:v>
                </c:pt>
                <c:pt idx="44">
                  <c:v>1.5067189700000001</c:v>
                </c:pt>
                <c:pt idx="45">
                  <c:v>1.5063347199999999</c:v>
                </c:pt>
                <c:pt idx="46">
                  <c:v>1.5065652700000001</c:v>
                </c:pt>
                <c:pt idx="47">
                  <c:v>1.50664212</c:v>
                </c:pt>
                <c:pt idx="48">
                  <c:v>1.5063347199999999</c:v>
                </c:pt>
                <c:pt idx="49">
                  <c:v>1.50679582</c:v>
                </c:pt>
                <c:pt idx="50">
                  <c:v>1.50679582</c:v>
                </c:pt>
                <c:pt idx="51">
                  <c:v>1.5079485800000001</c:v>
                </c:pt>
                <c:pt idx="52">
                  <c:v>1.5068726699999999</c:v>
                </c:pt>
                <c:pt idx="53">
                  <c:v>1.5060273200000001</c:v>
                </c:pt>
                <c:pt idx="54">
                  <c:v>1.50664212</c:v>
                </c:pt>
                <c:pt idx="55">
                  <c:v>1.5068726699999999</c:v>
                </c:pt>
                <c:pt idx="56">
                  <c:v>1.5072569200000001</c:v>
                </c:pt>
                <c:pt idx="57">
                  <c:v>1.5074106300000001</c:v>
                </c:pt>
                <c:pt idx="58">
                  <c:v>1.5077948800000001</c:v>
                </c:pt>
                <c:pt idx="59">
                  <c:v>1.50641157</c:v>
                </c:pt>
                <c:pt idx="60">
                  <c:v>1.50679582</c:v>
                </c:pt>
                <c:pt idx="61">
                  <c:v>1.5064884199999999</c:v>
                </c:pt>
                <c:pt idx="62">
                  <c:v>1.50625787</c:v>
                </c:pt>
                <c:pt idx="63">
                  <c:v>1.5059504699999999</c:v>
                </c:pt>
                <c:pt idx="64">
                  <c:v>1.5054893600000001</c:v>
                </c:pt>
                <c:pt idx="65">
                  <c:v>1.5047977100000001</c:v>
                </c:pt>
                <c:pt idx="66">
                  <c:v>1.5047977100000001</c:v>
                </c:pt>
                <c:pt idx="67">
                  <c:v>1.50433661</c:v>
                </c:pt>
                <c:pt idx="68">
                  <c:v>1.50449031</c:v>
                </c:pt>
                <c:pt idx="69">
                  <c:v>1.5051051099999999</c:v>
                </c:pt>
                <c:pt idx="70">
                  <c:v>1.50518196</c:v>
                </c:pt>
                <c:pt idx="71">
                  <c:v>1.50502826</c:v>
                </c:pt>
                <c:pt idx="72">
                  <c:v>1.5045671599999999</c:v>
                </c:pt>
                <c:pt idx="73">
                  <c:v>1.5057967699999999</c:v>
                </c:pt>
                <c:pt idx="74">
                  <c:v>1.5071032200000001</c:v>
                </c:pt>
                <c:pt idx="75">
                  <c:v>1.50679582</c:v>
                </c:pt>
                <c:pt idx="76">
                  <c:v>1.50764118</c:v>
                </c:pt>
                <c:pt idx="77">
                  <c:v>1.50679582</c:v>
                </c:pt>
                <c:pt idx="78">
                  <c:v>1.5061810200000001</c:v>
                </c:pt>
                <c:pt idx="79">
                  <c:v>1.5072569200000001</c:v>
                </c:pt>
                <c:pt idx="80">
                  <c:v>1.5064884199999999</c:v>
                </c:pt>
                <c:pt idx="81">
                  <c:v>1.50733377</c:v>
                </c:pt>
                <c:pt idx="82">
                  <c:v>1.50641157</c:v>
                </c:pt>
                <c:pt idx="83">
                  <c:v>1.50764118</c:v>
                </c:pt>
                <c:pt idx="84">
                  <c:v>1.5075643299999999</c:v>
                </c:pt>
                <c:pt idx="85">
                  <c:v>1.50733377</c:v>
                </c:pt>
                <c:pt idx="86">
                  <c:v>1.5068726699999999</c:v>
                </c:pt>
                <c:pt idx="87">
                  <c:v>1.50694952</c:v>
                </c:pt>
                <c:pt idx="88">
                  <c:v>1.50587362</c:v>
                </c:pt>
                <c:pt idx="89">
                  <c:v>1.5060273200000001</c:v>
                </c:pt>
                <c:pt idx="90">
                  <c:v>1.5067189700000001</c:v>
                </c:pt>
                <c:pt idx="91">
                  <c:v>1.5064884199999999</c:v>
                </c:pt>
                <c:pt idx="92">
                  <c:v>1.50733377</c:v>
                </c:pt>
                <c:pt idx="93">
                  <c:v>1.50764118</c:v>
                </c:pt>
                <c:pt idx="94">
                  <c:v>1.50764118</c:v>
                </c:pt>
                <c:pt idx="95">
                  <c:v>1.50694952</c:v>
                </c:pt>
                <c:pt idx="96">
                  <c:v>1.5071032200000001</c:v>
                </c:pt>
                <c:pt idx="97">
                  <c:v>1.50625787</c:v>
                </c:pt>
                <c:pt idx="98">
                  <c:v>1.50641157</c:v>
                </c:pt>
                <c:pt idx="99">
                  <c:v>1.5071032200000001</c:v>
                </c:pt>
                <c:pt idx="100">
                  <c:v>1.5071032200000001</c:v>
                </c:pt>
                <c:pt idx="101">
                  <c:v>1.5077180299999999</c:v>
                </c:pt>
                <c:pt idx="102">
                  <c:v>1.5075643299999999</c:v>
                </c:pt>
                <c:pt idx="103">
                  <c:v>1.5079485800000001</c:v>
                </c:pt>
                <c:pt idx="104">
                  <c:v>1.5071032200000001</c:v>
                </c:pt>
                <c:pt idx="105">
                  <c:v>1.50718007</c:v>
                </c:pt>
                <c:pt idx="106">
                  <c:v>1.5077948800000001</c:v>
                </c:pt>
                <c:pt idx="107">
                  <c:v>1.5077180299999999</c:v>
                </c:pt>
                <c:pt idx="108">
                  <c:v>1.5070263699999999</c:v>
                </c:pt>
                <c:pt idx="109">
                  <c:v>1.5074106300000001</c:v>
                </c:pt>
                <c:pt idx="110">
                  <c:v>1.50694952</c:v>
                </c:pt>
                <c:pt idx="111">
                  <c:v>1.50641157</c:v>
                </c:pt>
                <c:pt idx="112">
                  <c:v>1.5061810200000001</c:v>
                </c:pt>
                <c:pt idx="113">
                  <c:v>1.50610417</c:v>
                </c:pt>
                <c:pt idx="114">
                  <c:v>1.50610417</c:v>
                </c:pt>
                <c:pt idx="115">
                  <c:v>1.5056430700000001</c:v>
                </c:pt>
                <c:pt idx="116">
                  <c:v>1.50571992</c:v>
                </c:pt>
                <c:pt idx="117">
                  <c:v>1.5059504699999999</c:v>
                </c:pt>
                <c:pt idx="118">
                  <c:v>1.50587362</c:v>
                </c:pt>
                <c:pt idx="119">
                  <c:v>1.50571992</c:v>
                </c:pt>
                <c:pt idx="120">
                  <c:v>1.50587362</c:v>
                </c:pt>
                <c:pt idx="121">
                  <c:v>1.5064884199999999</c:v>
                </c:pt>
                <c:pt idx="122">
                  <c:v>1.50694952</c:v>
                </c:pt>
                <c:pt idx="123">
                  <c:v>1.5064884199999999</c:v>
                </c:pt>
                <c:pt idx="124">
                  <c:v>1.50694952</c:v>
                </c:pt>
                <c:pt idx="125">
                  <c:v>1.50764118</c:v>
                </c:pt>
                <c:pt idx="126">
                  <c:v>1.5077948800000001</c:v>
                </c:pt>
                <c:pt idx="127">
                  <c:v>1.50748748</c:v>
                </c:pt>
                <c:pt idx="128">
                  <c:v>1.5070263699999999</c:v>
                </c:pt>
                <c:pt idx="129">
                  <c:v>1.5071032200000001</c:v>
                </c:pt>
                <c:pt idx="130">
                  <c:v>1.5070263699999999</c:v>
                </c:pt>
                <c:pt idx="131">
                  <c:v>1.5072569200000001</c:v>
                </c:pt>
                <c:pt idx="132">
                  <c:v>1.50641157</c:v>
                </c:pt>
                <c:pt idx="133">
                  <c:v>1.5065652700000001</c:v>
                </c:pt>
                <c:pt idx="134">
                  <c:v>1.50679582</c:v>
                </c:pt>
                <c:pt idx="135">
                  <c:v>1.5067189700000001</c:v>
                </c:pt>
                <c:pt idx="136">
                  <c:v>1.5072569200000001</c:v>
                </c:pt>
                <c:pt idx="137">
                  <c:v>1.50641157</c:v>
                </c:pt>
                <c:pt idx="138">
                  <c:v>1.5068726699999999</c:v>
                </c:pt>
                <c:pt idx="139">
                  <c:v>1.5072569200000001</c:v>
                </c:pt>
                <c:pt idx="140">
                  <c:v>1.50694952</c:v>
                </c:pt>
                <c:pt idx="141">
                  <c:v>1.5072569200000001</c:v>
                </c:pt>
                <c:pt idx="142">
                  <c:v>1.5072569200000001</c:v>
                </c:pt>
                <c:pt idx="143">
                  <c:v>1.50718007</c:v>
                </c:pt>
                <c:pt idx="144">
                  <c:v>1.50664212</c:v>
                </c:pt>
                <c:pt idx="145">
                  <c:v>1.50694952</c:v>
                </c:pt>
                <c:pt idx="146">
                  <c:v>1.5074106300000001</c:v>
                </c:pt>
                <c:pt idx="147">
                  <c:v>1.50748748</c:v>
                </c:pt>
                <c:pt idx="148">
                  <c:v>1.50764118</c:v>
                </c:pt>
                <c:pt idx="149">
                  <c:v>1.50802543</c:v>
                </c:pt>
                <c:pt idx="150">
                  <c:v>1.5083328300000001</c:v>
                </c:pt>
                <c:pt idx="151">
                  <c:v>1.5081022799999999</c:v>
                </c:pt>
                <c:pt idx="152">
                  <c:v>1.5079485800000001</c:v>
                </c:pt>
                <c:pt idx="153">
                  <c:v>1.5082559799999999</c:v>
                </c:pt>
                <c:pt idx="154">
                  <c:v>1.5072569200000001</c:v>
                </c:pt>
                <c:pt idx="155">
                  <c:v>1.5070263699999999</c:v>
                </c:pt>
                <c:pt idx="156">
                  <c:v>1.50694952</c:v>
                </c:pt>
                <c:pt idx="157">
                  <c:v>1.5060273200000001</c:v>
                </c:pt>
                <c:pt idx="158">
                  <c:v>1.5068726699999999</c:v>
                </c:pt>
                <c:pt idx="159">
                  <c:v>1.50664212</c:v>
                </c:pt>
                <c:pt idx="160">
                  <c:v>1.50556621</c:v>
                </c:pt>
                <c:pt idx="161">
                  <c:v>1.5056430700000001</c:v>
                </c:pt>
                <c:pt idx="162">
                  <c:v>1.50587362</c:v>
                </c:pt>
                <c:pt idx="163">
                  <c:v>1.5061810200000001</c:v>
                </c:pt>
                <c:pt idx="164">
                  <c:v>1.5065652700000001</c:v>
                </c:pt>
                <c:pt idx="165">
                  <c:v>1.5065652700000001</c:v>
                </c:pt>
                <c:pt idx="166">
                  <c:v>1.5064884199999999</c:v>
                </c:pt>
                <c:pt idx="167">
                  <c:v>1.5061810200000001</c:v>
                </c:pt>
                <c:pt idx="168">
                  <c:v>1.5059504699999999</c:v>
                </c:pt>
                <c:pt idx="169">
                  <c:v>1.5057967699999999</c:v>
                </c:pt>
                <c:pt idx="170">
                  <c:v>1.5057967699999999</c:v>
                </c:pt>
                <c:pt idx="171">
                  <c:v>1.50587362</c:v>
                </c:pt>
                <c:pt idx="172">
                  <c:v>1.5060273200000001</c:v>
                </c:pt>
                <c:pt idx="173">
                  <c:v>1.5060273200000001</c:v>
                </c:pt>
                <c:pt idx="174">
                  <c:v>1.5061810200000001</c:v>
                </c:pt>
                <c:pt idx="175">
                  <c:v>1.5060273200000001</c:v>
                </c:pt>
                <c:pt idx="176">
                  <c:v>1.50571992</c:v>
                </c:pt>
                <c:pt idx="177">
                  <c:v>1.5057967699999999</c:v>
                </c:pt>
                <c:pt idx="178">
                  <c:v>1.5060273200000001</c:v>
                </c:pt>
                <c:pt idx="179">
                  <c:v>1.50610417</c:v>
                </c:pt>
                <c:pt idx="180">
                  <c:v>1.5061810200000001</c:v>
                </c:pt>
                <c:pt idx="181">
                  <c:v>1.50587362</c:v>
                </c:pt>
                <c:pt idx="182">
                  <c:v>1.5064884199999999</c:v>
                </c:pt>
                <c:pt idx="183">
                  <c:v>1.50610417</c:v>
                </c:pt>
                <c:pt idx="184">
                  <c:v>1.50641157</c:v>
                </c:pt>
                <c:pt idx="185">
                  <c:v>1.5070263699999999</c:v>
                </c:pt>
                <c:pt idx="186">
                  <c:v>1.50718007</c:v>
                </c:pt>
                <c:pt idx="187">
                  <c:v>1.50664212</c:v>
                </c:pt>
                <c:pt idx="188">
                  <c:v>1.5063347199999999</c:v>
                </c:pt>
                <c:pt idx="189">
                  <c:v>1.50679582</c:v>
                </c:pt>
                <c:pt idx="190">
                  <c:v>1.5067189700000001</c:v>
                </c:pt>
                <c:pt idx="191">
                  <c:v>1.50664212</c:v>
                </c:pt>
                <c:pt idx="192">
                  <c:v>1.50664212</c:v>
                </c:pt>
                <c:pt idx="193">
                  <c:v>1.50694952</c:v>
                </c:pt>
                <c:pt idx="194">
                  <c:v>1.5071032200000001</c:v>
                </c:pt>
                <c:pt idx="195">
                  <c:v>1.50679582</c:v>
                </c:pt>
                <c:pt idx="196">
                  <c:v>1.5070263699999999</c:v>
                </c:pt>
                <c:pt idx="197">
                  <c:v>1.5070263699999999</c:v>
                </c:pt>
                <c:pt idx="198">
                  <c:v>1.5070263699999999</c:v>
                </c:pt>
                <c:pt idx="199">
                  <c:v>1.5070263699999999</c:v>
                </c:pt>
                <c:pt idx="200">
                  <c:v>1.50679582</c:v>
                </c:pt>
                <c:pt idx="201">
                  <c:v>1.5068726699999999</c:v>
                </c:pt>
                <c:pt idx="202">
                  <c:v>1.5068726699999999</c:v>
                </c:pt>
                <c:pt idx="203">
                  <c:v>1.5068726699999999</c:v>
                </c:pt>
                <c:pt idx="204">
                  <c:v>1.5072569200000001</c:v>
                </c:pt>
                <c:pt idx="205">
                  <c:v>1.5070263699999999</c:v>
                </c:pt>
                <c:pt idx="206">
                  <c:v>1.5070263699999999</c:v>
                </c:pt>
                <c:pt idx="207">
                  <c:v>1.5070263699999999</c:v>
                </c:pt>
                <c:pt idx="208">
                  <c:v>1.50694952</c:v>
                </c:pt>
                <c:pt idx="209">
                  <c:v>1.50694952</c:v>
                </c:pt>
                <c:pt idx="210">
                  <c:v>1.50694952</c:v>
                </c:pt>
                <c:pt idx="211">
                  <c:v>1.50694952</c:v>
                </c:pt>
                <c:pt idx="212">
                  <c:v>1.50694952</c:v>
                </c:pt>
                <c:pt idx="213">
                  <c:v>1.5070263699999999</c:v>
                </c:pt>
                <c:pt idx="214">
                  <c:v>1.5071032200000001</c:v>
                </c:pt>
                <c:pt idx="215">
                  <c:v>1.50694952</c:v>
                </c:pt>
                <c:pt idx="216">
                  <c:v>1.5071032200000001</c:v>
                </c:pt>
                <c:pt idx="217">
                  <c:v>1.5071032200000001</c:v>
                </c:pt>
                <c:pt idx="218">
                  <c:v>1.50718007</c:v>
                </c:pt>
                <c:pt idx="219">
                  <c:v>1.5071032200000001</c:v>
                </c:pt>
                <c:pt idx="220">
                  <c:v>1.5071032200000001</c:v>
                </c:pt>
                <c:pt idx="221">
                  <c:v>1.5071032200000001</c:v>
                </c:pt>
                <c:pt idx="222">
                  <c:v>1.5071032200000001</c:v>
                </c:pt>
                <c:pt idx="223">
                  <c:v>1.50718007</c:v>
                </c:pt>
                <c:pt idx="224">
                  <c:v>1.5072569200000001</c:v>
                </c:pt>
                <c:pt idx="225">
                  <c:v>1.5072569200000001</c:v>
                </c:pt>
                <c:pt idx="226">
                  <c:v>1.5071032200000001</c:v>
                </c:pt>
                <c:pt idx="227">
                  <c:v>1.5071032200000001</c:v>
                </c:pt>
                <c:pt idx="228">
                  <c:v>1.5071032200000001</c:v>
                </c:pt>
                <c:pt idx="229">
                  <c:v>1.50694952</c:v>
                </c:pt>
                <c:pt idx="230">
                  <c:v>1.50694952</c:v>
                </c:pt>
                <c:pt idx="231">
                  <c:v>1.5071032200000001</c:v>
                </c:pt>
                <c:pt idx="232">
                  <c:v>1.5072569200000001</c:v>
                </c:pt>
                <c:pt idx="233">
                  <c:v>1.5072569200000001</c:v>
                </c:pt>
                <c:pt idx="234">
                  <c:v>1.5072569200000001</c:v>
                </c:pt>
                <c:pt idx="235">
                  <c:v>1.5072569200000001</c:v>
                </c:pt>
                <c:pt idx="236">
                  <c:v>1.50733377</c:v>
                </c:pt>
                <c:pt idx="237">
                  <c:v>1.50733377</c:v>
                </c:pt>
                <c:pt idx="238">
                  <c:v>1.50733377</c:v>
                </c:pt>
                <c:pt idx="239">
                  <c:v>1.5072569200000001</c:v>
                </c:pt>
                <c:pt idx="240">
                  <c:v>1.5072569200000001</c:v>
                </c:pt>
                <c:pt idx="241">
                  <c:v>1.5072569200000001</c:v>
                </c:pt>
                <c:pt idx="242">
                  <c:v>1.5072569200000001</c:v>
                </c:pt>
                <c:pt idx="243">
                  <c:v>1.5071032200000001</c:v>
                </c:pt>
                <c:pt idx="244">
                  <c:v>1.5071032200000001</c:v>
                </c:pt>
                <c:pt idx="245">
                  <c:v>1.5071032200000001</c:v>
                </c:pt>
                <c:pt idx="246">
                  <c:v>1.5072569200000001</c:v>
                </c:pt>
                <c:pt idx="247">
                  <c:v>1.5070263699999999</c:v>
                </c:pt>
                <c:pt idx="248">
                  <c:v>1.50694952</c:v>
                </c:pt>
                <c:pt idx="249">
                  <c:v>1.50694952</c:v>
                </c:pt>
                <c:pt idx="250">
                  <c:v>1.50694952</c:v>
                </c:pt>
                <c:pt idx="251">
                  <c:v>1.5070263699999999</c:v>
                </c:pt>
                <c:pt idx="252">
                  <c:v>1.5070263699999999</c:v>
                </c:pt>
                <c:pt idx="253">
                  <c:v>1.5071032200000001</c:v>
                </c:pt>
                <c:pt idx="254">
                  <c:v>1.5071032200000001</c:v>
                </c:pt>
                <c:pt idx="255">
                  <c:v>1.5072569200000001</c:v>
                </c:pt>
                <c:pt idx="256">
                  <c:v>1.5071032200000001</c:v>
                </c:pt>
                <c:pt idx="257">
                  <c:v>1.5071032200000001</c:v>
                </c:pt>
                <c:pt idx="258">
                  <c:v>1.5071032200000001</c:v>
                </c:pt>
                <c:pt idx="259">
                  <c:v>1.5071032200000001</c:v>
                </c:pt>
                <c:pt idx="260">
                  <c:v>1.50694952</c:v>
                </c:pt>
                <c:pt idx="261">
                  <c:v>1.5071032200000001</c:v>
                </c:pt>
                <c:pt idx="262">
                  <c:v>1.5070263699999999</c:v>
                </c:pt>
                <c:pt idx="263">
                  <c:v>1.5070263699999999</c:v>
                </c:pt>
                <c:pt idx="264">
                  <c:v>1.5071032200000001</c:v>
                </c:pt>
                <c:pt idx="265">
                  <c:v>1.5072569200000001</c:v>
                </c:pt>
                <c:pt idx="266">
                  <c:v>1.5072569200000001</c:v>
                </c:pt>
                <c:pt idx="267">
                  <c:v>1.5072569200000001</c:v>
                </c:pt>
                <c:pt idx="268">
                  <c:v>1.5072569200000001</c:v>
                </c:pt>
                <c:pt idx="269">
                  <c:v>1.50733377</c:v>
                </c:pt>
                <c:pt idx="270">
                  <c:v>1.50733377</c:v>
                </c:pt>
                <c:pt idx="271">
                  <c:v>1.5072569200000001</c:v>
                </c:pt>
                <c:pt idx="272">
                  <c:v>1.5072569200000001</c:v>
                </c:pt>
                <c:pt idx="273">
                  <c:v>1.5072569200000001</c:v>
                </c:pt>
                <c:pt idx="274">
                  <c:v>1.5072569200000001</c:v>
                </c:pt>
                <c:pt idx="275">
                  <c:v>1.5072569200000001</c:v>
                </c:pt>
                <c:pt idx="276">
                  <c:v>1.5071032200000001</c:v>
                </c:pt>
                <c:pt idx="277">
                  <c:v>1.5072569200000001</c:v>
                </c:pt>
                <c:pt idx="278">
                  <c:v>1.5072569200000001</c:v>
                </c:pt>
                <c:pt idx="279">
                  <c:v>1.5072569200000001</c:v>
                </c:pt>
                <c:pt idx="280">
                  <c:v>1.5072569200000001</c:v>
                </c:pt>
                <c:pt idx="281">
                  <c:v>1.5071032200000001</c:v>
                </c:pt>
                <c:pt idx="282">
                  <c:v>1.5071032200000001</c:v>
                </c:pt>
                <c:pt idx="283">
                  <c:v>1.5071032200000001</c:v>
                </c:pt>
                <c:pt idx="284">
                  <c:v>1.50694952</c:v>
                </c:pt>
                <c:pt idx="285">
                  <c:v>1.50694952</c:v>
                </c:pt>
                <c:pt idx="286">
                  <c:v>1.5071032200000001</c:v>
                </c:pt>
                <c:pt idx="287">
                  <c:v>1.5072569200000001</c:v>
                </c:pt>
                <c:pt idx="288">
                  <c:v>1.5072569200000001</c:v>
                </c:pt>
                <c:pt idx="289">
                  <c:v>1.50733377</c:v>
                </c:pt>
                <c:pt idx="290">
                  <c:v>1.5072569200000001</c:v>
                </c:pt>
                <c:pt idx="291">
                  <c:v>1.5072569200000001</c:v>
                </c:pt>
                <c:pt idx="292">
                  <c:v>1.5072569200000001</c:v>
                </c:pt>
                <c:pt idx="293">
                  <c:v>1.5072569200000001</c:v>
                </c:pt>
                <c:pt idx="294">
                  <c:v>1.5072569200000001</c:v>
                </c:pt>
                <c:pt idx="295">
                  <c:v>1.5072569200000001</c:v>
                </c:pt>
                <c:pt idx="296">
                  <c:v>1.5071032200000001</c:v>
                </c:pt>
                <c:pt idx="297">
                  <c:v>1.50694952</c:v>
                </c:pt>
                <c:pt idx="298">
                  <c:v>1.50694952</c:v>
                </c:pt>
                <c:pt idx="299">
                  <c:v>1.5071032200000001</c:v>
                </c:pt>
                <c:pt idx="300">
                  <c:v>1.5070263699999999</c:v>
                </c:pt>
                <c:pt idx="301">
                  <c:v>1.50718007</c:v>
                </c:pt>
                <c:pt idx="302">
                  <c:v>1.5072569200000001</c:v>
                </c:pt>
                <c:pt idx="303">
                  <c:v>1.5072569200000001</c:v>
                </c:pt>
                <c:pt idx="304">
                  <c:v>1.5071032200000001</c:v>
                </c:pt>
                <c:pt idx="305">
                  <c:v>1.5072569200000001</c:v>
                </c:pt>
                <c:pt idx="306">
                  <c:v>1.5072569200000001</c:v>
                </c:pt>
                <c:pt idx="307">
                  <c:v>1.5072569200000001</c:v>
                </c:pt>
                <c:pt idx="308">
                  <c:v>1.5072569200000001</c:v>
                </c:pt>
                <c:pt idx="309">
                  <c:v>1.5072569200000001</c:v>
                </c:pt>
                <c:pt idx="310">
                  <c:v>1.5072569200000001</c:v>
                </c:pt>
                <c:pt idx="311">
                  <c:v>1.5072569200000001</c:v>
                </c:pt>
                <c:pt idx="312">
                  <c:v>1.50733377</c:v>
                </c:pt>
                <c:pt idx="313">
                  <c:v>1.5072569200000001</c:v>
                </c:pt>
                <c:pt idx="314">
                  <c:v>1.5071032200000001</c:v>
                </c:pt>
                <c:pt idx="315">
                  <c:v>1.5071032200000001</c:v>
                </c:pt>
                <c:pt idx="316">
                  <c:v>1.5072569200000001</c:v>
                </c:pt>
                <c:pt idx="317">
                  <c:v>1.5072569200000001</c:v>
                </c:pt>
                <c:pt idx="318">
                  <c:v>1.5071032200000001</c:v>
                </c:pt>
                <c:pt idx="319">
                  <c:v>1.5072569200000001</c:v>
                </c:pt>
                <c:pt idx="320">
                  <c:v>1.50733377</c:v>
                </c:pt>
                <c:pt idx="321">
                  <c:v>1.50733377</c:v>
                </c:pt>
                <c:pt idx="322">
                  <c:v>1.50733377</c:v>
                </c:pt>
                <c:pt idx="323">
                  <c:v>1.50733377</c:v>
                </c:pt>
                <c:pt idx="324">
                  <c:v>1.50733377</c:v>
                </c:pt>
                <c:pt idx="325">
                  <c:v>1.50733377</c:v>
                </c:pt>
                <c:pt idx="326">
                  <c:v>1.50733377</c:v>
                </c:pt>
                <c:pt idx="327">
                  <c:v>1.5072569200000001</c:v>
                </c:pt>
                <c:pt idx="328">
                  <c:v>1.5072569200000001</c:v>
                </c:pt>
                <c:pt idx="329">
                  <c:v>1.5072569200000001</c:v>
                </c:pt>
                <c:pt idx="330">
                  <c:v>1.5072569200000001</c:v>
                </c:pt>
                <c:pt idx="331">
                  <c:v>1.5072569200000001</c:v>
                </c:pt>
                <c:pt idx="332">
                  <c:v>1.5071032200000001</c:v>
                </c:pt>
                <c:pt idx="333">
                  <c:v>1.5071032200000001</c:v>
                </c:pt>
                <c:pt idx="334">
                  <c:v>1.5070263699999999</c:v>
                </c:pt>
                <c:pt idx="335">
                  <c:v>1.5071032200000001</c:v>
                </c:pt>
                <c:pt idx="336">
                  <c:v>1.5071032200000001</c:v>
                </c:pt>
                <c:pt idx="337">
                  <c:v>1.50694952</c:v>
                </c:pt>
                <c:pt idx="338">
                  <c:v>1.5071032200000001</c:v>
                </c:pt>
                <c:pt idx="339">
                  <c:v>1.5071032200000001</c:v>
                </c:pt>
                <c:pt idx="340">
                  <c:v>1.50694952</c:v>
                </c:pt>
                <c:pt idx="341">
                  <c:v>1.5070263699999999</c:v>
                </c:pt>
                <c:pt idx="342">
                  <c:v>1.5070263699999999</c:v>
                </c:pt>
                <c:pt idx="343">
                  <c:v>1.5071032200000001</c:v>
                </c:pt>
                <c:pt idx="344">
                  <c:v>1.5072569200000001</c:v>
                </c:pt>
                <c:pt idx="345">
                  <c:v>1.5071032200000001</c:v>
                </c:pt>
                <c:pt idx="346">
                  <c:v>1.5071032200000001</c:v>
                </c:pt>
                <c:pt idx="347">
                  <c:v>1.5070263699999999</c:v>
                </c:pt>
                <c:pt idx="348">
                  <c:v>1.5071032200000001</c:v>
                </c:pt>
                <c:pt idx="349">
                  <c:v>1.5070263699999999</c:v>
                </c:pt>
                <c:pt idx="350">
                  <c:v>1.5070263699999999</c:v>
                </c:pt>
                <c:pt idx="351">
                  <c:v>1.50694952</c:v>
                </c:pt>
                <c:pt idx="352">
                  <c:v>1.50694952</c:v>
                </c:pt>
                <c:pt idx="353">
                  <c:v>1.50694952</c:v>
                </c:pt>
                <c:pt idx="354">
                  <c:v>1.5070263699999999</c:v>
                </c:pt>
                <c:pt idx="355">
                  <c:v>1.5072569200000001</c:v>
                </c:pt>
                <c:pt idx="356">
                  <c:v>1.5072569200000001</c:v>
                </c:pt>
                <c:pt idx="357">
                  <c:v>1.5072569200000001</c:v>
                </c:pt>
                <c:pt idx="358">
                  <c:v>1.5072569200000001</c:v>
                </c:pt>
                <c:pt idx="359">
                  <c:v>1.5072569200000001</c:v>
                </c:pt>
                <c:pt idx="360">
                  <c:v>1.50733377</c:v>
                </c:pt>
                <c:pt idx="361">
                  <c:v>1.50733377</c:v>
                </c:pt>
                <c:pt idx="362">
                  <c:v>1.50733377</c:v>
                </c:pt>
                <c:pt idx="363">
                  <c:v>1.50718007</c:v>
                </c:pt>
                <c:pt idx="364">
                  <c:v>1.5071032200000001</c:v>
                </c:pt>
                <c:pt idx="365">
                  <c:v>1.5072569200000001</c:v>
                </c:pt>
                <c:pt idx="366">
                  <c:v>1.5072569200000001</c:v>
                </c:pt>
                <c:pt idx="367">
                  <c:v>1.5072569200000001</c:v>
                </c:pt>
                <c:pt idx="368">
                  <c:v>1.5072569200000001</c:v>
                </c:pt>
                <c:pt idx="369">
                  <c:v>1.5072569200000001</c:v>
                </c:pt>
                <c:pt idx="370">
                  <c:v>1.5070263699999999</c:v>
                </c:pt>
                <c:pt idx="371">
                  <c:v>1.50694952</c:v>
                </c:pt>
                <c:pt idx="372">
                  <c:v>1.50694952</c:v>
                </c:pt>
                <c:pt idx="373">
                  <c:v>1.50694952</c:v>
                </c:pt>
                <c:pt idx="374">
                  <c:v>1.5070263699999999</c:v>
                </c:pt>
                <c:pt idx="375">
                  <c:v>1.50694952</c:v>
                </c:pt>
                <c:pt idx="376">
                  <c:v>1.50694952</c:v>
                </c:pt>
                <c:pt idx="377">
                  <c:v>1.50694952</c:v>
                </c:pt>
                <c:pt idx="378">
                  <c:v>1.50694952</c:v>
                </c:pt>
                <c:pt idx="379">
                  <c:v>1.50694952</c:v>
                </c:pt>
                <c:pt idx="380">
                  <c:v>1.50694952</c:v>
                </c:pt>
                <c:pt idx="381">
                  <c:v>1.50694952</c:v>
                </c:pt>
                <c:pt idx="382">
                  <c:v>1.5070263699999999</c:v>
                </c:pt>
                <c:pt idx="383">
                  <c:v>1.5070263699999999</c:v>
                </c:pt>
                <c:pt idx="384">
                  <c:v>1.50694952</c:v>
                </c:pt>
                <c:pt idx="385">
                  <c:v>1.50694952</c:v>
                </c:pt>
                <c:pt idx="386">
                  <c:v>1.5070263699999999</c:v>
                </c:pt>
                <c:pt idx="387">
                  <c:v>1.5071032200000001</c:v>
                </c:pt>
                <c:pt idx="388">
                  <c:v>1.50694952</c:v>
                </c:pt>
                <c:pt idx="389">
                  <c:v>1.50694952</c:v>
                </c:pt>
                <c:pt idx="390">
                  <c:v>1.50694952</c:v>
                </c:pt>
                <c:pt idx="391">
                  <c:v>1.50694952</c:v>
                </c:pt>
                <c:pt idx="392">
                  <c:v>1.50694952</c:v>
                </c:pt>
                <c:pt idx="393">
                  <c:v>1.50694952</c:v>
                </c:pt>
                <c:pt idx="394">
                  <c:v>1.5070263699999999</c:v>
                </c:pt>
                <c:pt idx="395">
                  <c:v>1.5070263699999999</c:v>
                </c:pt>
                <c:pt idx="396">
                  <c:v>1.50694952</c:v>
                </c:pt>
                <c:pt idx="397">
                  <c:v>1.50694952</c:v>
                </c:pt>
                <c:pt idx="398">
                  <c:v>1.5071032200000001</c:v>
                </c:pt>
                <c:pt idx="399">
                  <c:v>1.5071032200000001</c:v>
                </c:pt>
                <c:pt idx="400">
                  <c:v>1.5071032200000001</c:v>
                </c:pt>
                <c:pt idx="401">
                  <c:v>1.5072569200000001</c:v>
                </c:pt>
                <c:pt idx="402">
                  <c:v>1.5072569200000001</c:v>
                </c:pt>
                <c:pt idx="403">
                  <c:v>1.50733377</c:v>
                </c:pt>
                <c:pt idx="404">
                  <c:v>1.50733377</c:v>
                </c:pt>
                <c:pt idx="405">
                  <c:v>1.5072569200000001</c:v>
                </c:pt>
                <c:pt idx="406">
                  <c:v>1.50733377</c:v>
                </c:pt>
                <c:pt idx="407">
                  <c:v>1.5072569200000001</c:v>
                </c:pt>
                <c:pt idx="408">
                  <c:v>1.5072569200000001</c:v>
                </c:pt>
                <c:pt idx="409">
                  <c:v>1.5072569200000001</c:v>
                </c:pt>
                <c:pt idx="410">
                  <c:v>1.5072569200000001</c:v>
                </c:pt>
                <c:pt idx="411">
                  <c:v>1.50733377</c:v>
                </c:pt>
                <c:pt idx="412">
                  <c:v>1.5072569200000001</c:v>
                </c:pt>
                <c:pt idx="413">
                  <c:v>1.5071032200000001</c:v>
                </c:pt>
                <c:pt idx="414">
                  <c:v>1.5071032200000001</c:v>
                </c:pt>
                <c:pt idx="415">
                  <c:v>1.5072569200000001</c:v>
                </c:pt>
                <c:pt idx="416">
                  <c:v>1.5072569200000001</c:v>
                </c:pt>
                <c:pt idx="417">
                  <c:v>1.5072569200000001</c:v>
                </c:pt>
                <c:pt idx="418">
                  <c:v>1.5072569200000001</c:v>
                </c:pt>
                <c:pt idx="419">
                  <c:v>1.5072569200000001</c:v>
                </c:pt>
                <c:pt idx="420">
                  <c:v>1.5072569200000001</c:v>
                </c:pt>
                <c:pt idx="421">
                  <c:v>1.5071032200000001</c:v>
                </c:pt>
                <c:pt idx="422">
                  <c:v>1.5070263699999999</c:v>
                </c:pt>
                <c:pt idx="423">
                  <c:v>1.5071032200000001</c:v>
                </c:pt>
                <c:pt idx="424">
                  <c:v>1.5071032200000001</c:v>
                </c:pt>
                <c:pt idx="425">
                  <c:v>1.5071032200000001</c:v>
                </c:pt>
                <c:pt idx="426">
                  <c:v>1.5071032200000001</c:v>
                </c:pt>
                <c:pt idx="427">
                  <c:v>1.5072569200000001</c:v>
                </c:pt>
                <c:pt idx="428">
                  <c:v>1.5071032200000001</c:v>
                </c:pt>
                <c:pt idx="429">
                  <c:v>1.50694952</c:v>
                </c:pt>
                <c:pt idx="430">
                  <c:v>1.50694952</c:v>
                </c:pt>
                <c:pt idx="431">
                  <c:v>1.50694952</c:v>
                </c:pt>
                <c:pt idx="432">
                  <c:v>1.50694952</c:v>
                </c:pt>
                <c:pt idx="433">
                  <c:v>1.50694952</c:v>
                </c:pt>
                <c:pt idx="434">
                  <c:v>1.50694952</c:v>
                </c:pt>
                <c:pt idx="435">
                  <c:v>1.50694952</c:v>
                </c:pt>
                <c:pt idx="436">
                  <c:v>1.5070263699999999</c:v>
                </c:pt>
                <c:pt idx="437">
                  <c:v>1.5070263699999999</c:v>
                </c:pt>
                <c:pt idx="438">
                  <c:v>1.50718007</c:v>
                </c:pt>
                <c:pt idx="439">
                  <c:v>1.5072569200000001</c:v>
                </c:pt>
                <c:pt idx="440">
                  <c:v>1.5071032200000001</c:v>
                </c:pt>
                <c:pt idx="441">
                  <c:v>1.5071032200000001</c:v>
                </c:pt>
                <c:pt idx="442">
                  <c:v>1.5071032200000001</c:v>
                </c:pt>
                <c:pt idx="443">
                  <c:v>1.5071032200000001</c:v>
                </c:pt>
                <c:pt idx="444">
                  <c:v>1.50694952</c:v>
                </c:pt>
                <c:pt idx="445">
                  <c:v>1.5071032200000001</c:v>
                </c:pt>
                <c:pt idx="446">
                  <c:v>1.5071032200000001</c:v>
                </c:pt>
                <c:pt idx="447">
                  <c:v>1.5071032200000001</c:v>
                </c:pt>
                <c:pt idx="448">
                  <c:v>1.50694952</c:v>
                </c:pt>
                <c:pt idx="449">
                  <c:v>1.50694952</c:v>
                </c:pt>
                <c:pt idx="450">
                  <c:v>1.5070263699999999</c:v>
                </c:pt>
                <c:pt idx="451">
                  <c:v>1.50694952</c:v>
                </c:pt>
                <c:pt idx="452">
                  <c:v>1.50694952</c:v>
                </c:pt>
                <c:pt idx="453">
                  <c:v>1.50694952</c:v>
                </c:pt>
                <c:pt idx="454">
                  <c:v>1.50694952</c:v>
                </c:pt>
                <c:pt idx="455">
                  <c:v>1.50694952</c:v>
                </c:pt>
                <c:pt idx="456">
                  <c:v>1.50694952</c:v>
                </c:pt>
                <c:pt idx="457">
                  <c:v>1.5071032200000001</c:v>
                </c:pt>
                <c:pt idx="458">
                  <c:v>1.5071032200000001</c:v>
                </c:pt>
                <c:pt idx="459">
                  <c:v>1.5071032200000001</c:v>
                </c:pt>
                <c:pt idx="460">
                  <c:v>1.5072569200000001</c:v>
                </c:pt>
                <c:pt idx="461">
                  <c:v>1.5072569200000001</c:v>
                </c:pt>
                <c:pt idx="462">
                  <c:v>1.5072569200000001</c:v>
                </c:pt>
                <c:pt idx="463">
                  <c:v>1.5071032200000001</c:v>
                </c:pt>
                <c:pt idx="464">
                  <c:v>1.5071032200000001</c:v>
                </c:pt>
                <c:pt idx="465">
                  <c:v>1.5071032200000001</c:v>
                </c:pt>
                <c:pt idx="466">
                  <c:v>1.50718007</c:v>
                </c:pt>
                <c:pt idx="467">
                  <c:v>1.5071032200000001</c:v>
                </c:pt>
                <c:pt idx="468">
                  <c:v>1.5071032200000001</c:v>
                </c:pt>
                <c:pt idx="469">
                  <c:v>1.5071032200000001</c:v>
                </c:pt>
                <c:pt idx="470">
                  <c:v>1.5070263699999999</c:v>
                </c:pt>
                <c:pt idx="471">
                  <c:v>1.5071032200000001</c:v>
                </c:pt>
                <c:pt idx="472">
                  <c:v>1.5072569200000001</c:v>
                </c:pt>
                <c:pt idx="473">
                  <c:v>1.50718007</c:v>
                </c:pt>
                <c:pt idx="474">
                  <c:v>1.5072569200000001</c:v>
                </c:pt>
                <c:pt idx="475">
                  <c:v>1.5072569200000001</c:v>
                </c:pt>
                <c:pt idx="476">
                  <c:v>1.5071032200000001</c:v>
                </c:pt>
                <c:pt idx="477">
                  <c:v>1.5072569200000001</c:v>
                </c:pt>
                <c:pt idx="478">
                  <c:v>1.5072569200000001</c:v>
                </c:pt>
                <c:pt idx="479">
                  <c:v>1.5072569200000001</c:v>
                </c:pt>
                <c:pt idx="480">
                  <c:v>1.50718007</c:v>
                </c:pt>
                <c:pt idx="481">
                  <c:v>1.5072569200000001</c:v>
                </c:pt>
                <c:pt idx="482">
                  <c:v>1.5072569200000001</c:v>
                </c:pt>
                <c:pt idx="483">
                  <c:v>1.5072569200000001</c:v>
                </c:pt>
                <c:pt idx="484">
                  <c:v>1.5071032200000001</c:v>
                </c:pt>
                <c:pt idx="485">
                  <c:v>1.5070263699999999</c:v>
                </c:pt>
                <c:pt idx="486">
                  <c:v>1.5070263699999999</c:v>
                </c:pt>
                <c:pt idx="487">
                  <c:v>1.5071032200000001</c:v>
                </c:pt>
                <c:pt idx="488">
                  <c:v>1.50718007</c:v>
                </c:pt>
                <c:pt idx="489">
                  <c:v>1.5072569200000001</c:v>
                </c:pt>
                <c:pt idx="490">
                  <c:v>1.5072569200000001</c:v>
                </c:pt>
                <c:pt idx="491">
                  <c:v>1.5072569200000001</c:v>
                </c:pt>
                <c:pt idx="492">
                  <c:v>1.5072569200000001</c:v>
                </c:pt>
                <c:pt idx="493">
                  <c:v>1.50733377</c:v>
                </c:pt>
                <c:pt idx="494">
                  <c:v>1.50733377</c:v>
                </c:pt>
                <c:pt idx="495">
                  <c:v>1.5072569200000001</c:v>
                </c:pt>
                <c:pt idx="496">
                  <c:v>1.5072569200000001</c:v>
                </c:pt>
                <c:pt idx="497">
                  <c:v>1.5072569200000001</c:v>
                </c:pt>
                <c:pt idx="498">
                  <c:v>1.5072569200000001</c:v>
                </c:pt>
                <c:pt idx="499">
                  <c:v>1.5072569200000001</c:v>
                </c:pt>
                <c:pt idx="500">
                  <c:v>1.50718007</c:v>
                </c:pt>
                <c:pt idx="501">
                  <c:v>1.5072569200000001</c:v>
                </c:pt>
                <c:pt idx="502">
                  <c:v>1.5071032200000001</c:v>
                </c:pt>
                <c:pt idx="503">
                  <c:v>1.5071032200000001</c:v>
                </c:pt>
                <c:pt idx="504">
                  <c:v>1.5071032200000001</c:v>
                </c:pt>
                <c:pt idx="505">
                  <c:v>1.50694952</c:v>
                </c:pt>
                <c:pt idx="506">
                  <c:v>1.50694952</c:v>
                </c:pt>
                <c:pt idx="507">
                  <c:v>1.50694952</c:v>
                </c:pt>
                <c:pt idx="508">
                  <c:v>1.50694952</c:v>
                </c:pt>
                <c:pt idx="509">
                  <c:v>1.50694952</c:v>
                </c:pt>
                <c:pt idx="510">
                  <c:v>1.50694952</c:v>
                </c:pt>
                <c:pt idx="511">
                  <c:v>1.50694952</c:v>
                </c:pt>
                <c:pt idx="512">
                  <c:v>1.50694952</c:v>
                </c:pt>
                <c:pt idx="513">
                  <c:v>1.50694952</c:v>
                </c:pt>
                <c:pt idx="514">
                  <c:v>1.50694952</c:v>
                </c:pt>
                <c:pt idx="515">
                  <c:v>1.50694952</c:v>
                </c:pt>
                <c:pt idx="516">
                  <c:v>1.50694952</c:v>
                </c:pt>
                <c:pt idx="517">
                  <c:v>1.50694952</c:v>
                </c:pt>
                <c:pt idx="518">
                  <c:v>1.50694952</c:v>
                </c:pt>
                <c:pt idx="519">
                  <c:v>1.5070263699999999</c:v>
                </c:pt>
                <c:pt idx="520">
                  <c:v>1.50694952</c:v>
                </c:pt>
                <c:pt idx="521">
                  <c:v>1.50694952</c:v>
                </c:pt>
                <c:pt idx="522">
                  <c:v>1.50694952</c:v>
                </c:pt>
                <c:pt idx="523">
                  <c:v>1.5070263699999999</c:v>
                </c:pt>
                <c:pt idx="524">
                  <c:v>1.5070263699999999</c:v>
                </c:pt>
                <c:pt idx="525">
                  <c:v>1.5072569200000001</c:v>
                </c:pt>
                <c:pt idx="526">
                  <c:v>1.5072569200000001</c:v>
                </c:pt>
                <c:pt idx="527">
                  <c:v>1.50733377</c:v>
                </c:pt>
                <c:pt idx="528">
                  <c:v>1.5072569200000001</c:v>
                </c:pt>
                <c:pt idx="529">
                  <c:v>1.5072569200000001</c:v>
                </c:pt>
                <c:pt idx="530">
                  <c:v>1.5072569200000001</c:v>
                </c:pt>
                <c:pt idx="531">
                  <c:v>1.50733377</c:v>
                </c:pt>
                <c:pt idx="532">
                  <c:v>1.50733377</c:v>
                </c:pt>
                <c:pt idx="533">
                  <c:v>1.5072569200000001</c:v>
                </c:pt>
                <c:pt idx="534">
                  <c:v>1.5072569200000001</c:v>
                </c:pt>
                <c:pt idx="535">
                  <c:v>1.5072569200000001</c:v>
                </c:pt>
                <c:pt idx="536">
                  <c:v>1.5072569200000001</c:v>
                </c:pt>
                <c:pt idx="537">
                  <c:v>1.5072569200000001</c:v>
                </c:pt>
                <c:pt idx="538">
                  <c:v>1.50718007</c:v>
                </c:pt>
                <c:pt idx="539">
                  <c:v>1.5072569200000001</c:v>
                </c:pt>
                <c:pt idx="540">
                  <c:v>1.5071032200000001</c:v>
                </c:pt>
                <c:pt idx="541">
                  <c:v>1.5071032200000001</c:v>
                </c:pt>
                <c:pt idx="542">
                  <c:v>1.5070263699999999</c:v>
                </c:pt>
                <c:pt idx="543">
                  <c:v>1.50694952</c:v>
                </c:pt>
                <c:pt idx="544">
                  <c:v>1.50694952</c:v>
                </c:pt>
                <c:pt idx="545">
                  <c:v>1.50694952</c:v>
                </c:pt>
                <c:pt idx="546">
                  <c:v>1.50694952</c:v>
                </c:pt>
                <c:pt idx="547">
                  <c:v>1.50694952</c:v>
                </c:pt>
                <c:pt idx="548">
                  <c:v>1.5071032200000001</c:v>
                </c:pt>
                <c:pt idx="549">
                  <c:v>1.5070263699999999</c:v>
                </c:pt>
                <c:pt idx="550">
                  <c:v>1.5071032200000001</c:v>
                </c:pt>
                <c:pt idx="551">
                  <c:v>1.5071032200000001</c:v>
                </c:pt>
                <c:pt idx="552">
                  <c:v>1.5071032200000001</c:v>
                </c:pt>
                <c:pt idx="553">
                  <c:v>1.50694952</c:v>
                </c:pt>
                <c:pt idx="554">
                  <c:v>1.50694952</c:v>
                </c:pt>
                <c:pt idx="555">
                  <c:v>1.50694952</c:v>
                </c:pt>
                <c:pt idx="556">
                  <c:v>1.50694952</c:v>
                </c:pt>
                <c:pt idx="557">
                  <c:v>1.50694952</c:v>
                </c:pt>
                <c:pt idx="558">
                  <c:v>1.5071032200000001</c:v>
                </c:pt>
                <c:pt idx="559">
                  <c:v>1.5070263699999999</c:v>
                </c:pt>
                <c:pt idx="560">
                  <c:v>1.5070263699999999</c:v>
                </c:pt>
                <c:pt idx="561">
                  <c:v>1.5070263699999999</c:v>
                </c:pt>
                <c:pt idx="562">
                  <c:v>1.50694952</c:v>
                </c:pt>
                <c:pt idx="563">
                  <c:v>1.50694952</c:v>
                </c:pt>
                <c:pt idx="564">
                  <c:v>1.50694952</c:v>
                </c:pt>
                <c:pt idx="565">
                  <c:v>1.50694952</c:v>
                </c:pt>
                <c:pt idx="566">
                  <c:v>1.50694952</c:v>
                </c:pt>
                <c:pt idx="567">
                  <c:v>1.5071032200000001</c:v>
                </c:pt>
                <c:pt idx="568">
                  <c:v>1.5071032200000001</c:v>
                </c:pt>
                <c:pt idx="569">
                  <c:v>1.5072569200000001</c:v>
                </c:pt>
                <c:pt idx="570">
                  <c:v>1.5071032200000001</c:v>
                </c:pt>
                <c:pt idx="571">
                  <c:v>1.5072569200000001</c:v>
                </c:pt>
                <c:pt idx="572">
                  <c:v>1.5071032200000001</c:v>
                </c:pt>
                <c:pt idx="573">
                  <c:v>1.5071032200000001</c:v>
                </c:pt>
                <c:pt idx="574">
                  <c:v>1.5071032200000001</c:v>
                </c:pt>
                <c:pt idx="575">
                  <c:v>1.5070263699999999</c:v>
                </c:pt>
                <c:pt idx="576">
                  <c:v>1.50694952</c:v>
                </c:pt>
                <c:pt idx="577">
                  <c:v>1.50694952</c:v>
                </c:pt>
                <c:pt idx="578">
                  <c:v>1.50694952</c:v>
                </c:pt>
                <c:pt idx="579">
                  <c:v>1.50694952</c:v>
                </c:pt>
                <c:pt idx="580">
                  <c:v>1.50694952</c:v>
                </c:pt>
                <c:pt idx="581">
                  <c:v>1.50694952</c:v>
                </c:pt>
                <c:pt idx="582">
                  <c:v>1.5070263699999999</c:v>
                </c:pt>
                <c:pt idx="583">
                  <c:v>1.5071032200000001</c:v>
                </c:pt>
                <c:pt idx="584">
                  <c:v>1.50718007</c:v>
                </c:pt>
                <c:pt idx="585">
                  <c:v>1.5071032200000001</c:v>
                </c:pt>
                <c:pt idx="586">
                  <c:v>1.5071032200000001</c:v>
                </c:pt>
                <c:pt idx="587">
                  <c:v>1.50694952</c:v>
                </c:pt>
                <c:pt idx="588">
                  <c:v>1.5071032200000001</c:v>
                </c:pt>
                <c:pt idx="589">
                  <c:v>1.5071032200000001</c:v>
                </c:pt>
                <c:pt idx="590">
                  <c:v>1.5072569200000001</c:v>
                </c:pt>
                <c:pt idx="591">
                  <c:v>1.5072569200000001</c:v>
                </c:pt>
                <c:pt idx="592">
                  <c:v>1.5071032200000001</c:v>
                </c:pt>
                <c:pt idx="593">
                  <c:v>1.50718007</c:v>
                </c:pt>
                <c:pt idx="594">
                  <c:v>1.5070263699999999</c:v>
                </c:pt>
                <c:pt idx="595">
                  <c:v>1.5071032200000001</c:v>
                </c:pt>
                <c:pt idx="596">
                  <c:v>1.5071032200000001</c:v>
                </c:pt>
                <c:pt idx="597">
                  <c:v>1.50694952</c:v>
                </c:pt>
                <c:pt idx="598">
                  <c:v>1.5071032200000001</c:v>
                </c:pt>
                <c:pt idx="599">
                  <c:v>1.5071032200000001</c:v>
                </c:pt>
                <c:pt idx="600">
                  <c:v>1.5071032200000001</c:v>
                </c:pt>
                <c:pt idx="601">
                  <c:v>1.5071032200000001</c:v>
                </c:pt>
                <c:pt idx="602">
                  <c:v>1.50694952</c:v>
                </c:pt>
                <c:pt idx="603">
                  <c:v>1.5071032200000001</c:v>
                </c:pt>
                <c:pt idx="604">
                  <c:v>1.50694952</c:v>
                </c:pt>
                <c:pt idx="605">
                  <c:v>1.5071032200000001</c:v>
                </c:pt>
                <c:pt idx="606">
                  <c:v>1.5070263699999999</c:v>
                </c:pt>
                <c:pt idx="607">
                  <c:v>1.50718007</c:v>
                </c:pt>
                <c:pt idx="608">
                  <c:v>1.5070263699999999</c:v>
                </c:pt>
                <c:pt idx="609">
                  <c:v>1.50694952</c:v>
                </c:pt>
                <c:pt idx="610">
                  <c:v>1.50694952</c:v>
                </c:pt>
                <c:pt idx="611">
                  <c:v>1.50694952</c:v>
                </c:pt>
                <c:pt idx="612">
                  <c:v>1.50694952</c:v>
                </c:pt>
                <c:pt idx="613">
                  <c:v>1.50694952</c:v>
                </c:pt>
                <c:pt idx="614">
                  <c:v>1.5071032200000001</c:v>
                </c:pt>
                <c:pt idx="615">
                  <c:v>1.5072569200000001</c:v>
                </c:pt>
                <c:pt idx="616">
                  <c:v>1.5071032200000001</c:v>
                </c:pt>
                <c:pt idx="617">
                  <c:v>1.5071032200000001</c:v>
                </c:pt>
                <c:pt idx="618">
                  <c:v>1.5071032200000001</c:v>
                </c:pt>
                <c:pt idx="619">
                  <c:v>1.5070263699999999</c:v>
                </c:pt>
                <c:pt idx="620">
                  <c:v>1.5071032200000001</c:v>
                </c:pt>
                <c:pt idx="621">
                  <c:v>1.5071032200000001</c:v>
                </c:pt>
                <c:pt idx="622">
                  <c:v>1.5070263699999999</c:v>
                </c:pt>
                <c:pt idx="623">
                  <c:v>1.5071032200000001</c:v>
                </c:pt>
                <c:pt idx="624">
                  <c:v>1.5072569200000001</c:v>
                </c:pt>
                <c:pt idx="625">
                  <c:v>1.5072569200000001</c:v>
                </c:pt>
                <c:pt idx="626">
                  <c:v>1.5071032200000001</c:v>
                </c:pt>
                <c:pt idx="627">
                  <c:v>1.5071032200000001</c:v>
                </c:pt>
                <c:pt idx="628">
                  <c:v>1.5071032200000001</c:v>
                </c:pt>
                <c:pt idx="629">
                  <c:v>1.5071032200000001</c:v>
                </c:pt>
                <c:pt idx="630">
                  <c:v>1.5071032200000001</c:v>
                </c:pt>
                <c:pt idx="631">
                  <c:v>1.5072569200000001</c:v>
                </c:pt>
                <c:pt idx="632">
                  <c:v>1.5071032200000001</c:v>
                </c:pt>
                <c:pt idx="633">
                  <c:v>1.5072569200000001</c:v>
                </c:pt>
                <c:pt idx="634">
                  <c:v>1.5071032200000001</c:v>
                </c:pt>
                <c:pt idx="635">
                  <c:v>1.5071032200000001</c:v>
                </c:pt>
                <c:pt idx="636">
                  <c:v>1.5072569200000001</c:v>
                </c:pt>
                <c:pt idx="637">
                  <c:v>1.5072569200000001</c:v>
                </c:pt>
                <c:pt idx="638">
                  <c:v>1.5072569200000001</c:v>
                </c:pt>
                <c:pt idx="639">
                  <c:v>1.5072569200000001</c:v>
                </c:pt>
                <c:pt idx="640">
                  <c:v>1.5071032200000001</c:v>
                </c:pt>
                <c:pt idx="641">
                  <c:v>1.5070263699999999</c:v>
                </c:pt>
                <c:pt idx="642">
                  <c:v>1.5070263699999999</c:v>
                </c:pt>
                <c:pt idx="643">
                  <c:v>1.5071032200000001</c:v>
                </c:pt>
                <c:pt idx="644">
                  <c:v>1.5071032200000001</c:v>
                </c:pt>
                <c:pt idx="645">
                  <c:v>1.5071032200000001</c:v>
                </c:pt>
                <c:pt idx="646">
                  <c:v>1.5070263699999999</c:v>
                </c:pt>
                <c:pt idx="647">
                  <c:v>1.5071032200000001</c:v>
                </c:pt>
                <c:pt idx="648">
                  <c:v>1.5071032200000001</c:v>
                </c:pt>
                <c:pt idx="649">
                  <c:v>1.5072569200000001</c:v>
                </c:pt>
                <c:pt idx="650">
                  <c:v>1.50718007</c:v>
                </c:pt>
                <c:pt idx="651">
                  <c:v>1.5072569200000001</c:v>
                </c:pt>
                <c:pt idx="652">
                  <c:v>1.5071032200000001</c:v>
                </c:pt>
                <c:pt idx="653">
                  <c:v>1.5070263699999999</c:v>
                </c:pt>
                <c:pt idx="654">
                  <c:v>1.5071032200000001</c:v>
                </c:pt>
                <c:pt idx="655">
                  <c:v>1.5070263699999999</c:v>
                </c:pt>
                <c:pt idx="656">
                  <c:v>1.5071032200000001</c:v>
                </c:pt>
                <c:pt idx="657">
                  <c:v>1.50694952</c:v>
                </c:pt>
                <c:pt idx="658">
                  <c:v>1.5071032200000001</c:v>
                </c:pt>
                <c:pt idx="659">
                  <c:v>1.5070263699999999</c:v>
                </c:pt>
                <c:pt idx="660">
                  <c:v>1.5071032200000001</c:v>
                </c:pt>
                <c:pt idx="661">
                  <c:v>1.5070263699999999</c:v>
                </c:pt>
                <c:pt idx="662">
                  <c:v>1.50694952</c:v>
                </c:pt>
                <c:pt idx="663">
                  <c:v>1.5071032200000001</c:v>
                </c:pt>
                <c:pt idx="664">
                  <c:v>1.5071032200000001</c:v>
                </c:pt>
                <c:pt idx="665">
                  <c:v>1.5071032200000001</c:v>
                </c:pt>
                <c:pt idx="666">
                  <c:v>1.5071032200000001</c:v>
                </c:pt>
                <c:pt idx="667">
                  <c:v>1.5070263699999999</c:v>
                </c:pt>
                <c:pt idx="668">
                  <c:v>1.50718007</c:v>
                </c:pt>
                <c:pt idx="669">
                  <c:v>1.5072569200000001</c:v>
                </c:pt>
                <c:pt idx="670">
                  <c:v>1.5072569200000001</c:v>
                </c:pt>
                <c:pt idx="671">
                  <c:v>1.5071032200000001</c:v>
                </c:pt>
                <c:pt idx="672">
                  <c:v>1.5071032200000001</c:v>
                </c:pt>
                <c:pt idx="673">
                  <c:v>1.5071032200000001</c:v>
                </c:pt>
                <c:pt idx="674">
                  <c:v>1.5072569200000001</c:v>
                </c:pt>
                <c:pt idx="675">
                  <c:v>1.50733377</c:v>
                </c:pt>
                <c:pt idx="676">
                  <c:v>1.5072569200000001</c:v>
                </c:pt>
                <c:pt idx="677">
                  <c:v>1.5072569200000001</c:v>
                </c:pt>
                <c:pt idx="678">
                  <c:v>1.5072569200000001</c:v>
                </c:pt>
                <c:pt idx="679">
                  <c:v>1.5072569200000001</c:v>
                </c:pt>
                <c:pt idx="680">
                  <c:v>1.5071032200000001</c:v>
                </c:pt>
                <c:pt idx="681">
                  <c:v>1.5071032200000001</c:v>
                </c:pt>
                <c:pt idx="682">
                  <c:v>1.5071032200000001</c:v>
                </c:pt>
                <c:pt idx="683">
                  <c:v>1.5071032200000001</c:v>
                </c:pt>
                <c:pt idx="684">
                  <c:v>1.5072569200000001</c:v>
                </c:pt>
                <c:pt idx="685">
                  <c:v>1.5072569200000001</c:v>
                </c:pt>
                <c:pt idx="686">
                  <c:v>1.5072569200000001</c:v>
                </c:pt>
                <c:pt idx="687">
                  <c:v>1.5072569200000001</c:v>
                </c:pt>
                <c:pt idx="688">
                  <c:v>1.5072569200000001</c:v>
                </c:pt>
                <c:pt idx="689">
                  <c:v>1.5070263699999999</c:v>
                </c:pt>
                <c:pt idx="690">
                  <c:v>1.50694952</c:v>
                </c:pt>
                <c:pt idx="691">
                  <c:v>1.5070263699999999</c:v>
                </c:pt>
                <c:pt idx="692">
                  <c:v>1.5070263699999999</c:v>
                </c:pt>
                <c:pt idx="693">
                  <c:v>1.5071032200000001</c:v>
                </c:pt>
                <c:pt idx="694">
                  <c:v>1.5072569200000001</c:v>
                </c:pt>
                <c:pt idx="695">
                  <c:v>1.5071032200000001</c:v>
                </c:pt>
                <c:pt idx="696">
                  <c:v>1.5072569200000001</c:v>
                </c:pt>
                <c:pt idx="697">
                  <c:v>1.5072569200000001</c:v>
                </c:pt>
                <c:pt idx="698">
                  <c:v>1.5072569200000001</c:v>
                </c:pt>
                <c:pt idx="699">
                  <c:v>1.5072569200000001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2606968"/>
        <c:axId val="122606576"/>
      </c:lineChart>
      <c:catAx>
        <c:axId val="1226057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8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800" b="1">
                    <a:solidFill>
                      <a:sysClr val="windowText" lastClr="000000"/>
                    </a:solidFill>
                  </a:rPr>
                  <a:t>N_estimators =</a:t>
                </a:r>
                <a:r>
                  <a:rPr lang="en-US" sz="2800" b="1" baseline="0">
                    <a:solidFill>
                      <a:sysClr val="windowText" lastClr="000000"/>
                    </a:solidFill>
                  </a:rPr>
                  <a:t> </a:t>
                </a:r>
                <a:r>
                  <a:rPr lang="en-US" sz="2800" b="1">
                    <a:solidFill>
                      <a:sysClr val="windowText" lastClr="000000"/>
                    </a:solidFill>
                  </a:rPr>
                  <a:t>700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8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06184"/>
        <c:crosses val="autoZero"/>
        <c:auto val="1"/>
        <c:lblAlgn val="ctr"/>
        <c:lblOffset val="100"/>
        <c:noMultiLvlLbl val="0"/>
      </c:catAx>
      <c:valAx>
        <c:axId val="12260618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8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800" b="1">
                    <a:solidFill>
                      <a:sysClr val="windowText" lastClr="000000"/>
                    </a:solidFill>
                  </a:rPr>
                  <a:t>Error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8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05792"/>
        <c:crossesAt val="1"/>
        <c:crossBetween val="between"/>
      </c:valAx>
      <c:valAx>
        <c:axId val="12260657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06968"/>
        <c:crosses val="max"/>
        <c:crossBetween val="between"/>
      </c:valAx>
      <c:catAx>
        <c:axId val="122606968"/>
        <c:scaling>
          <c:orientation val="minMax"/>
        </c:scaling>
        <c:delete val="1"/>
        <c:axPos val="b"/>
        <c:majorTickMark val="out"/>
        <c:minorTickMark val="none"/>
        <c:tickLblPos val="nextTo"/>
        <c:crossAx val="12260657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900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900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9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18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B376D9-1A56-46A6-873E-898F03109CF5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F6CDA1-3E54-427C-B1AF-D88EC91715BF}">
      <dgm:prSet phldrT="[Text]" custT="1"/>
      <dgm:spPr>
        <a:solidFill>
          <a:srgbClr val="FFCC66"/>
        </a:solidFill>
      </dgm:spPr>
      <dgm:t>
        <a:bodyPr/>
        <a:lstStyle/>
        <a:p>
          <a:r>
            <a:rPr lang="en-US" sz="39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Business Need</a:t>
          </a:r>
          <a:endParaRPr lang="en-US" sz="3900" b="1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gm:t>
    </dgm:pt>
    <dgm:pt modelId="{CE882F1D-252B-4C89-BC6F-E333826EAEA5}" type="parTrans" cxnId="{768AB09F-0B81-48A9-9D94-698397EB15C5}">
      <dgm:prSet/>
      <dgm:spPr/>
      <dgm:t>
        <a:bodyPr/>
        <a:lstStyle/>
        <a:p>
          <a:endParaRPr lang="en-US"/>
        </a:p>
      </dgm:t>
    </dgm:pt>
    <dgm:pt modelId="{84641014-7469-488C-84EB-B88AE6FB73E4}" type="sibTrans" cxnId="{768AB09F-0B81-48A9-9D94-698397EB15C5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714D3C40-1DE8-4B5B-93DE-B107ADEBF01D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39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Data Cleaning</a:t>
          </a:r>
          <a:endParaRPr lang="en-US" sz="3900" b="1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gm:t>
    </dgm:pt>
    <dgm:pt modelId="{8B8F67CE-5E33-40BF-B8B3-5E58FEE1E10F}" type="parTrans" cxnId="{7DA239C3-7508-49D1-8125-512442D2414A}">
      <dgm:prSet/>
      <dgm:spPr/>
      <dgm:t>
        <a:bodyPr/>
        <a:lstStyle/>
        <a:p>
          <a:endParaRPr lang="en-US"/>
        </a:p>
      </dgm:t>
    </dgm:pt>
    <dgm:pt modelId="{AC481BA7-616C-45F1-9767-03F5FB1033B5}" type="sibTrans" cxnId="{7DA239C3-7508-49D1-8125-512442D2414A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9E9B3325-36F7-4631-A87B-B94AD0323C85}">
      <dgm:prSet phldrT="[Text]" custT="1"/>
      <dgm:spPr>
        <a:solidFill>
          <a:srgbClr val="00FF99"/>
        </a:solidFill>
      </dgm:spPr>
      <dgm:t>
        <a:bodyPr/>
        <a:lstStyle/>
        <a:p>
          <a:r>
            <a:rPr lang="en-US" sz="39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Data Prep. (ABT)</a:t>
          </a:r>
          <a:endParaRPr lang="en-US" sz="3900" b="1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gm:t>
    </dgm:pt>
    <dgm:pt modelId="{ACE5B7E0-7617-40FC-BB92-E5659641CD1B}" type="parTrans" cxnId="{AADE03E5-BC9E-4D57-A772-2EE6020135DA}">
      <dgm:prSet/>
      <dgm:spPr/>
      <dgm:t>
        <a:bodyPr/>
        <a:lstStyle/>
        <a:p>
          <a:endParaRPr lang="en-US"/>
        </a:p>
      </dgm:t>
    </dgm:pt>
    <dgm:pt modelId="{02045068-A628-49EB-96C7-8077A2EF76B5}" type="sibTrans" cxnId="{AADE03E5-BC9E-4D57-A772-2EE6020135DA}">
      <dgm:prSet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2A490FC2-11B1-42B5-B572-0F18D3FEA289}">
      <dgm:prSet phldrT="[Text]" custT="1"/>
      <dgm:spPr>
        <a:solidFill>
          <a:srgbClr val="FF9966"/>
        </a:solidFill>
      </dgm:spPr>
      <dgm:t>
        <a:bodyPr/>
        <a:lstStyle/>
        <a:p>
          <a:r>
            <a:rPr lang="en-US" sz="39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Modeling</a:t>
          </a:r>
          <a:endParaRPr lang="en-US" sz="3900" b="1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gm:t>
    </dgm:pt>
    <dgm:pt modelId="{0BB08560-2871-4A08-A42D-41F208C4C94E}" type="parTrans" cxnId="{175B51CA-81FA-4EEB-B066-6586AB0B3280}">
      <dgm:prSet/>
      <dgm:spPr/>
      <dgm:t>
        <a:bodyPr/>
        <a:lstStyle/>
        <a:p>
          <a:endParaRPr lang="en-US"/>
        </a:p>
      </dgm:t>
    </dgm:pt>
    <dgm:pt modelId="{1F2A35DF-D329-4F6D-A1A9-F2131F02B4C7}" type="sibTrans" cxnId="{175B51CA-81FA-4EEB-B066-6586AB0B3280}">
      <dgm:prSet/>
      <dgm:spPr>
        <a:solidFill>
          <a:srgbClr val="002060"/>
        </a:solidFill>
      </dgm:spPr>
      <dgm:t>
        <a:bodyPr/>
        <a:lstStyle/>
        <a:p>
          <a:endParaRPr lang="en-US" dirty="0"/>
        </a:p>
      </dgm:t>
    </dgm:pt>
    <dgm:pt modelId="{082C74BC-5A7E-4B17-A095-394F4B434474}">
      <dgm:prSet phldrT="[Text]" custT="1"/>
      <dgm:spPr>
        <a:solidFill>
          <a:srgbClr val="00FFFF"/>
        </a:solidFill>
      </dgm:spPr>
      <dgm:t>
        <a:bodyPr/>
        <a:lstStyle/>
        <a:p>
          <a:r>
            <a:rPr lang="en-US" sz="3900" b="1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Evaluation</a:t>
          </a:r>
          <a:endParaRPr lang="en-US" sz="3900" b="1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gm:t>
    </dgm:pt>
    <dgm:pt modelId="{01E383D8-245E-44B0-AA17-BB024D666F02}" type="parTrans" cxnId="{7682FF61-62FB-45D1-A856-66689E6DBAC5}">
      <dgm:prSet/>
      <dgm:spPr/>
      <dgm:t>
        <a:bodyPr/>
        <a:lstStyle/>
        <a:p>
          <a:endParaRPr lang="en-US"/>
        </a:p>
      </dgm:t>
    </dgm:pt>
    <dgm:pt modelId="{A135D26A-BEBA-4688-B5CA-DE7120B90B8B}" type="sibTrans" cxnId="{7682FF61-62FB-45D1-A856-66689E6DBAC5}">
      <dgm:prSet/>
      <dgm:spPr/>
      <dgm:t>
        <a:bodyPr/>
        <a:lstStyle/>
        <a:p>
          <a:endParaRPr lang="en-US"/>
        </a:p>
      </dgm:t>
    </dgm:pt>
    <dgm:pt modelId="{E54682B5-AC23-4463-B4DF-F16C57A5D987}" type="pres">
      <dgm:prSet presAssocID="{FFB376D9-1A56-46A6-873E-898F03109CF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525A7D9-B102-44EA-9C29-D5836904715E}" type="pres">
      <dgm:prSet presAssocID="{52F6CDA1-3E54-427C-B1AF-D88EC91715BF}" presName="node" presStyleLbl="node1" presStyleIdx="0" presStyleCnt="5" custScaleX="79968" custScaleY="83703" custLinFactNeighborX="-18261" custLinFactNeighborY="846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29D9B8-998C-49E0-9B6C-CECC2B2BD7B9}" type="pres">
      <dgm:prSet presAssocID="{84641014-7469-488C-84EB-B88AE6FB73E4}" presName="sibTrans" presStyleLbl="sibTrans2D1" presStyleIdx="0" presStyleCnt="4" custScaleX="140798" custLinFactNeighborX="9153" custLinFactNeighborY="2245"/>
      <dgm:spPr/>
      <dgm:t>
        <a:bodyPr/>
        <a:lstStyle/>
        <a:p>
          <a:endParaRPr lang="en-US"/>
        </a:p>
      </dgm:t>
    </dgm:pt>
    <dgm:pt modelId="{BE550593-0B35-49F5-82A7-F938F0178ECD}" type="pres">
      <dgm:prSet presAssocID="{84641014-7469-488C-84EB-B88AE6FB73E4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5A3DD91F-BF2A-4ED6-997D-A048231BEEF1}" type="pres">
      <dgm:prSet presAssocID="{714D3C40-1DE8-4B5B-93DE-B107ADEBF01D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BFA535-17CC-4B40-A97B-7FAE55D0763A}" type="pres">
      <dgm:prSet presAssocID="{AC481BA7-616C-45F1-9767-03F5FB1033B5}" presName="sibTrans" presStyleLbl="sibTrans2D1" presStyleIdx="1" presStyleCnt="4" custScaleX="146933"/>
      <dgm:spPr/>
      <dgm:t>
        <a:bodyPr/>
        <a:lstStyle/>
        <a:p>
          <a:endParaRPr lang="en-US"/>
        </a:p>
      </dgm:t>
    </dgm:pt>
    <dgm:pt modelId="{A2199640-5D9E-44FF-94B7-11A41D26B354}" type="pres">
      <dgm:prSet presAssocID="{AC481BA7-616C-45F1-9767-03F5FB1033B5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108463CE-BDC9-4E44-B7F9-47C9FB431705}" type="pres">
      <dgm:prSet presAssocID="{9E9B3325-36F7-4631-A87B-B94AD0323C85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4482D1-61DB-4CCC-A2E2-62400DDAE087}" type="pres">
      <dgm:prSet presAssocID="{02045068-A628-49EB-96C7-8077A2EF76B5}" presName="sibTrans" presStyleLbl="sibTrans2D1" presStyleIdx="2" presStyleCnt="4" custScaleX="165301"/>
      <dgm:spPr/>
      <dgm:t>
        <a:bodyPr/>
        <a:lstStyle/>
        <a:p>
          <a:endParaRPr lang="en-US"/>
        </a:p>
      </dgm:t>
    </dgm:pt>
    <dgm:pt modelId="{7CF31D85-FB76-471B-8929-9258F8B83EA9}" type="pres">
      <dgm:prSet presAssocID="{02045068-A628-49EB-96C7-8077A2EF76B5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6774DD53-4BD8-4E66-B18F-7F0D8E7F9736}" type="pres">
      <dgm:prSet presAssocID="{2A490FC2-11B1-42B5-B572-0F18D3FEA289}" presName="node" presStyleLbl="node1" presStyleIdx="3" presStyleCnt="5" custLinFactNeighborX="5587" custLinFactNeighborY="-51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AE69CB-BD06-4B79-8EC1-713D8A58D98A}" type="pres">
      <dgm:prSet presAssocID="{1F2A35DF-D329-4F6D-A1A9-F2131F02B4C7}" presName="sibTrans" presStyleLbl="sibTrans2D1" presStyleIdx="3" presStyleCnt="4" custScaleX="135748"/>
      <dgm:spPr/>
      <dgm:t>
        <a:bodyPr/>
        <a:lstStyle/>
        <a:p>
          <a:endParaRPr lang="en-US"/>
        </a:p>
      </dgm:t>
    </dgm:pt>
    <dgm:pt modelId="{9A91CAC0-961F-4628-85AC-D68D45654EA9}" type="pres">
      <dgm:prSet presAssocID="{1F2A35DF-D329-4F6D-A1A9-F2131F02B4C7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C99C31B1-B535-4DE4-802A-0CEC894689B9}" type="pres">
      <dgm:prSet presAssocID="{082C74BC-5A7E-4B17-A095-394F4B434474}" presName="node" presStyleLbl="node1" presStyleIdx="4" presStyleCnt="5" custLinFactNeighborX="5345" custLinFactNeighborY="-1461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F667EB2-0B5F-4CF9-A492-0C3140DBBF55}" type="presOf" srcId="{AC481BA7-616C-45F1-9767-03F5FB1033B5}" destId="{F7BFA535-17CC-4B40-A97B-7FAE55D0763A}" srcOrd="0" destOrd="0" presId="urn:microsoft.com/office/officeart/2005/8/layout/process5"/>
    <dgm:cxn modelId="{E1AA7DA7-B4DF-4CC3-9605-B89C51EAA4B6}" type="presOf" srcId="{9E9B3325-36F7-4631-A87B-B94AD0323C85}" destId="{108463CE-BDC9-4E44-B7F9-47C9FB431705}" srcOrd="0" destOrd="0" presId="urn:microsoft.com/office/officeart/2005/8/layout/process5"/>
    <dgm:cxn modelId="{17A72164-20B3-4488-BBBB-C180C562BF02}" type="presOf" srcId="{84641014-7469-488C-84EB-B88AE6FB73E4}" destId="{BE550593-0B35-49F5-82A7-F938F0178ECD}" srcOrd="1" destOrd="0" presId="urn:microsoft.com/office/officeart/2005/8/layout/process5"/>
    <dgm:cxn modelId="{6769520B-41CC-412C-9F23-F956BEAF91D5}" type="presOf" srcId="{082C74BC-5A7E-4B17-A095-394F4B434474}" destId="{C99C31B1-B535-4DE4-802A-0CEC894689B9}" srcOrd="0" destOrd="0" presId="urn:microsoft.com/office/officeart/2005/8/layout/process5"/>
    <dgm:cxn modelId="{175B51CA-81FA-4EEB-B066-6586AB0B3280}" srcId="{FFB376D9-1A56-46A6-873E-898F03109CF5}" destId="{2A490FC2-11B1-42B5-B572-0F18D3FEA289}" srcOrd="3" destOrd="0" parTransId="{0BB08560-2871-4A08-A42D-41F208C4C94E}" sibTransId="{1F2A35DF-D329-4F6D-A1A9-F2131F02B4C7}"/>
    <dgm:cxn modelId="{AADE03E5-BC9E-4D57-A772-2EE6020135DA}" srcId="{FFB376D9-1A56-46A6-873E-898F03109CF5}" destId="{9E9B3325-36F7-4631-A87B-B94AD0323C85}" srcOrd="2" destOrd="0" parTransId="{ACE5B7E0-7617-40FC-BB92-E5659641CD1B}" sibTransId="{02045068-A628-49EB-96C7-8077A2EF76B5}"/>
    <dgm:cxn modelId="{21A3E422-9277-4D68-A72E-17726F5862D5}" type="presOf" srcId="{FFB376D9-1A56-46A6-873E-898F03109CF5}" destId="{E54682B5-AC23-4463-B4DF-F16C57A5D987}" srcOrd="0" destOrd="0" presId="urn:microsoft.com/office/officeart/2005/8/layout/process5"/>
    <dgm:cxn modelId="{F2BD25C0-5DFA-4BAD-8E1E-41173D1913C8}" type="presOf" srcId="{714D3C40-1DE8-4B5B-93DE-B107ADEBF01D}" destId="{5A3DD91F-BF2A-4ED6-997D-A048231BEEF1}" srcOrd="0" destOrd="0" presId="urn:microsoft.com/office/officeart/2005/8/layout/process5"/>
    <dgm:cxn modelId="{9E66EF0E-44C4-406C-A5E6-130F0B03343F}" type="presOf" srcId="{1F2A35DF-D329-4F6D-A1A9-F2131F02B4C7}" destId="{4AAE69CB-BD06-4B79-8EC1-713D8A58D98A}" srcOrd="0" destOrd="0" presId="urn:microsoft.com/office/officeart/2005/8/layout/process5"/>
    <dgm:cxn modelId="{A0838C3D-9373-4347-9898-0371597D5244}" type="presOf" srcId="{AC481BA7-616C-45F1-9767-03F5FB1033B5}" destId="{A2199640-5D9E-44FF-94B7-11A41D26B354}" srcOrd="1" destOrd="0" presId="urn:microsoft.com/office/officeart/2005/8/layout/process5"/>
    <dgm:cxn modelId="{768AB09F-0B81-48A9-9D94-698397EB15C5}" srcId="{FFB376D9-1A56-46A6-873E-898F03109CF5}" destId="{52F6CDA1-3E54-427C-B1AF-D88EC91715BF}" srcOrd="0" destOrd="0" parTransId="{CE882F1D-252B-4C89-BC6F-E333826EAEA5}" sibTransId="{84641014-7469-488C-84EB-B88AE6FB73E4}"/>
    <dgm:cxn modelId="{FD6249F9-84ED-4C61-87BC-C63C7F7777ED}" type="presOf" srcId="{52F6CDA1-3E54-427C-B1AF-D88EC91715BF}" destId="{A525A7D9-B102-44EA-9C29-D5836904715E}" srcOrd="0" destOrd="0" presId="urn:microsoft.com/office/officeart/2005/8/layout/process5"/>
    <dgm:cxn modelId="{B99158ED-0515-4922-837A-E86B82C805C3}" type="presOf" srcId="{02045068-A628-49EB-96C7-8077A2EF76B5}" destId="{0E4482D1-61DB-4CCC-A2E2-62400DDAE087}" srcOrd="0" destOrd="0" presId="urn:microsoft.com/office/officeart/2005/8/layout/process5"/>
    <dgm:cxn modelId="{7682FF61-62FB-45D1-A856-66689E6DBAC5}" srcId="{FFB376D9-1A56-46A6-873E-898F03109CF5}" destId="{082C74BC-5A7E-4B17-A095-394F4B434474}" srcOrd="4" destOrd="0" parTransId="{01E383D8-245E-44B0-AA17-BB024D666F02}" sibTransId="{A135D26A-BEBA-4688-B5CA-DE7120B90B8B}"/>
    <dgm:cxn modelId="{C6874532-1BBB-4E48-ABAC-3C61FE88E7CD}" type="presOf" srcId="{02045068-A628-49EB-96C7-8077A2EF76B5}" destId="{7CF31D85-FB76-471B-8929-9258F8B83EA9}" srcOrd="1" destOrd="0" presId="urn:microsoft.com/office/officeart/2005/8/layout/process5"/>
    <dgm:cxn modelId="{7DA239C3-7508-49D1-8125-512442D2414A}" srcId="{FFB376D9-1A56-46A6-873E-898F03109CF5}" destId="{714D3C40-1DE8-4B5B-93DE-B107ADEBF01D}" srcOrd="1" destOrd="0" parTransId="{8B8F67CE-5E33-40BF-B8B3-5E58FEE1E10F}" sibTransId="{AC481BA7-616C-45F1-9767-03F5FB1033B5}"/>
    <dgm:cxn modelId="{918C43A3-DC38-42F4-AFC8-54900AFE9DA8}" type="presOf" srcId="{2A490FC2-11B1-42B5-B572-0F18D3FEA289}" destId="{6774DD53-4BD8-4E66-B18F-7F0D8E7F9736}" srcOrd="0" destOrd="0" presId="urn:microsoft.com/office/officeart/2005/8/layout/process5"/>
    <dgm:cxn modelId="{EA532F52-ECD5-4724-AD1B-6EF0A54AD06B}" type="presOf" srcId="{84641014-7469-488C-84EB-B88AE6FB73E4}" destId="{6A29D9B8-998C-49E0-9B6C-CECC2B2BD7B9}" srcOrd="0" destOrd="0" presId="urn:microsoft.com/office/officeart/2005/8/layout/process5"/>
    <dgm:cxn modelId="{F76ED10F-106D-4FB0-A1FD-4E245ECD75B7}" type="presOf" srcId="{1F2A35DF-D329-4F6D-A1A9-F2131F02B4C7}" destId="{9A91CAC0-961F-4628-85AC-D68D45654EA9}" srcOrd="1" destOrd="0" presId="urn:microsoft.com/office/officeart/2005/8/layout/process5"/>
    <dgm:cxn modelId="{629973B1-CE70-4505-9121-27BBF35AAEEE}" type="presParOf" srcId="{E54682B5-AC23-4463-B4DF-F16C57A5D987}" destId="{A525A7D9-B102-44EA-9C29-D5836904715E}" srcOrd="0" destOrd="0" presId="urn:microsoft.com/office/officeart/2005/8/layout/process5"/>
    <dgm:cxn modelId="{B840BD4A-9921-4749-9354-A4F0F53AD669}" type="presParOf" srcId="{E54682B5-AC23-4463-B4DF-F16C57A5D987}" destId="{6A29D9B8-998C-49E0-9B6C-CECC2B2BD7B9}" srcOrd="1" destOrd="0" presId="urn:microsoft.com/office/officeart/2005/8/layout/process5"/>
    <dgm:cxn modelId="{70593E0E-AF27-4AD9-970C-CE944B0178D2}" type="presParOf" srcId="{6A29D9B8-998C-49E0-9B6C-CECC2B2BD7B9}" destId="{BE550593-0B35-49F5-82A7-F938F0178ECD}" srcOrd="0" destOrd="0" presId="urn:microsoft.com/office/officeart/2005/8/layout/process5"/>
    <dgm:cxn modelId="{8AFEFCC8-D2E7-431C-8E8B-1F444C0131BB}" type="presParOf" srcId="{E54682B5-AC23-4463-B4DF-F16C57A5D987}" destId="{5A3DD91F-BF2A-4ED6-997D-A048231BEEF1}" srcOrd="2" destOrd="0" presId="urn:microsoft.com/office/officeart/2005/8/layout/process5"/>
    <dgm:cxn modelId="{5295887C-72FD-472C-AE4D-A120913D03A3}" type="presParOf" srcId="{E54682B5-AC23-4463-B4DF-F16C57A5D987}" destId="{F7BFA535-17CC-4B40-A97B-7FAE55D0763A}" srcOrd="3" destOrd="0" presId="urn:microsoft.com/office/officeart/2005/8/layout/process5"/>
    <dgm:cxn modelId="{7009D2B8-ADB0-4AA9-9024-4D0DE0168D30}" type="presParOf" srcId="{F7BFA535-17CC-4B40-A97B-7FAE55D0763A}" destId="{A2199640-5D9E-44FF-94B7-11A41D26B354}" srcOrd="0" destOrd="0" presId="urn:microsoft.com/office/officeart/2005/8/layout/process5"/>
    <dgm:cxn modelId="{B5545F18-A936-4E72-815B-2ACC95C90EF1}" type="presParOf" srcId="{E54682B5-AC23-4463-B4DF-F16C57A5D987}" destId="{108463CE-BDC9-4E44-B7F9-47C9FB431705}" srcOrd="4" destOrd="0" presId="urn:microsoft.com/office/officeart/2005/8/layout/process5"/>
    <dgm:cxn modelId="{2C1AD494-03C1-4463-8012-9AC3BE9DD32C}" type="presParOf" srcId="{E54682B5-AC23-4463-B4DF-F16C57A5D987}" destId="{0E4482D1-61DB-4CCC-A2E2-62400DDAE087}" srcOrd="5" destOrd="0" presId="urn:microsoft.com/office/officeart/2005/8/layout/process5"/>
    <dgm:cxn modelId="{BDE9C69F-B160-4427-8605-893168470BD7}" type="presParOf" srcId="{0E4482D1-61DB-4CCC-A2E2-62400DDAE087}" destId="{7CF31D85-FB76-471B-8929-9258F8B83EA9}" srcOrd="0" destOrd="0" presId="urn:microsoft.com/office/officeart/2005/8/layout/process5"/>
    <dgm:cxn modelId="{D8986D66-D086-403F-B5BC-F7B66983EF3C}" type="presParOf" srcId="{E54682B5-AC23-4463-B4DF-F16C57A5D987}" destId="{6774DD53-4BD8-4E66-B18F-7F0D8E7F9736}" srcOrd="6" destOrd="0" presId="urn:microsoft.com/office/officeart/2005/8/layout/process5"/>
    <dgm:cxn modelId="{D3960BAF-0670-4D29-B8A1-A5D7C45D2A99}" type="presParOf" srcId="{E54682B5-AC23-4463-B4DF-F16C57A5D987}" destId="{4AAE69CB-BD06-4B79-8EC1-713D8A58D98A}" srcOrd="7" destOrd="0" presId="urn:microsoft.com/office/officeart/2005/8/layout/process5"/>
    <dgm:cxn modelId="{B04B682F-BDAE-44F2-B275-F245A4E00D66}" type="presParOf" srcId="{4AAE69CB-BD06-4B79-8EC1-713D8A58D98A}" destId="{9A91CAC0-961F-4628-85AC-D68D45654EA9}" srcOrd="0" destOrd="0" presId="urn:microsoft.com/office/officeart/2005/8/layout/process5"/>
    <dgm:cxn modelId="{6FA4E29E-A707-4428-8068-A711AA8ABEF8}" type="presParOf" srcId="{E54682B5-AC23-4463-B4DF-F16C57A5D987}" destId="{C99C31B1-B535-4DE4-802A-0CEC894689B9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961273-BDD9-44B4-ACD3-46B3BD568A78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701022-7DE4-410A-AD46-036A180867F4}">
      <dgm:prSet phldrT="[Text]" custT="1"/>
      <dgm:spPr/>
      <dgm:t>
        <a:bodyPr/>
        <a:lstStyle/>
        <a:p>
          <a:r>
            <a:rPr lang="en-US" sz="2800" dirty="0" smtClean="0">
              <a:solidFill>
                <a:schemeClr val="tx1"/>
              </a:solidFill>
            </a:rPr>
            <a:t>Data  import and merging</a:t>
          </a:r>
          <a:endParaRPr lang="en-US" sz="2800" dirty="0">
            <a:solidFill>
              <a:schemeClr val="tx1"/>
            </a:solidFill>
          </a:endParaRPr>
        </a:p>
      </dgm:t>
    </dgm:pt>
    <dgm:pt modelId="{0D12969A-7EED-4B7C-A0A2-60F73FCDA7D7}" type="parTrans" cxnId="{2ACE299A-5D43-4BA3-BFF4-89657BE87BF9}">
      <dgm:prSet/>
      <dgm:spPr/>
      <dgm:t>
        <a:bodyPr/>
        <a:lstStyle/>
        <a:p>
          <a:endParaRPr lang="en-US"/>
        </a:p>
      </dgm:t>
    </dgm:pt>
    <dgm:pt modelId="{C65F7002-6D33-4804-90E9-805935095549}" type="sibTrans" cxnId="{2ACE299A-5D43-4BA3-BFF4-89657BE87BF9}">
      <dgm:prSet/>
      <dgm:spPr/>
      <dgm:t>
        <a:bodyPr/>
        <a:lstStyle/>
        <a:p>
          <a:endParaRPr lang="en-US"/>
        </a:p>
      </dgm:t>
    </dgm:pt>
    <dgm:pt modelId="{897B060B-BA37-4CF3-96DB-8A077D0CFD2E}">
      <dgm:prSet phldrT="[Text]" custT="1"/>
      <dgm:spPr/>
      <dgm:t>
        <a:bodyPr/>
        <a:lstStyle/>
        <a:p>
          <a:r>
            <a:rPr lang="en-US" sz="2600" dirty="0" smtClean="0">
              <a:solidFill>
                <a:schemeClr val="tx1"/>
              </a:solidFill>
            </a:rPr>
            <a:t>Imputation using MICE and Outlier correction</a:t>
          </a:r>
          <a:endParaRPr lang="en-US" sz="2600" dirty="0">
            <a:solidFill>
              <a:schemeClr val="tx1"/>
            </a:solidFill>
          </a:endParaRPr>
        </a:p>
      </dgm:t>
    </dgm:pt>
    <dgm:pt modelId="{2FF51338-4D62-4E75-9CDF-448D138FEC74}" type="parTrans" cxnId="{501F3A45-628F-4FE1-8C90-CE4E2CEC2274}">
      <dgm:prSet/>
      <dgm:spPr/>
      <dgm:t>
        <a:bodyPr/>
        <a:lstStyle/>
        <a:p>
          <a:endParaRPr lang="en-US"/>
        </a:p>
      </dgm:t>
    </dgm:pt>
    <dgm:pt modelId="{8CFA7C72-D70A-474E-AAC0-A2AEE53146B3}" type="sibTrans" cxnId="{501F3A45-628F-4FE1-8C90-CE4E2CEC2274}">
      <dgm:prSet/>
      <dgm:spPr/>
      <dgm:t>
        <a:bodyPr/>
        <a:lstStyle/>
        <a:p>
          <a:endParaRPr lang="en-US"/>
        </a:p>
      </dgm:t>
    </dgm:pt>
    <dgm:pt modelId="{9377DC69-9C28-4A49-8327-A96AAD0339D4}">
      <dgm:prSet phldrT="[Text]" custT="1"/>
      <dgm:spPr/>
      <dgm:t>
        <a:bodyPr/>
        <a:lstStyle/>
        <a:p>
          <a:r>
            <a:rPr lang="en-US" sz="2800" dirty="0" smtClean="0"/>
            <a:t>Binning and Standardization</a:t>
          </a:r>
          <a:endParaRPr lang="en-US" sz="2800" dirty="0"/>
        </a:p>
      </dgm:t>
    </dgm:pt>
    <dgm:pt modelId="{C6CBCC61-C7F2-475F-BF4B-E02F926D7FF1}" type="parTrans" cxnId="{EF7E2066-3122-4B7A-B8C9-71B3ECB7C3D5}">
      <dgm:prSet/>
      <dgm:spPr/>
      <dgm:t>
        <a:bodyPr/>
        <a:lstStyle/>
        <a:p>
          <a:endParaRPr lang="en-US"/>
        </a:p>
      </dgm:t>
    </dgm:pt>
    <dgm:pt modelId="{E9F8E22D-5D38-4E19-97D9-BE0F696AE726}" type="sibTrans" cxnId="{EF7E2066-3122-4B7A-B8C9-71B3ECB7C3D5}">
      <dgm:prSet/>
      <dgm:spPr/>
      <dgm:t>
        <a:bodyPr/>
        <a:lstStyle/>
        <a:p>
          <a:endParaRPr lang="en-US"/>
        </a:p>
      </dgm:t>
    </dgm:pt>
    <dgm:pt modelId="{FF2494B3-8CA4-4CDA-ADF5-1483C4B9854F}">
      <dgm:prSet phldrT="[Text]" custT="1"/>
      <dgm:spPr>
        <a:noFill/>
        <a:ln>
          <a:noFill/>
        </a:ln>
      </dgm:spPr>
      <dgm:t>
        <a:bodyPr/>
        <a:lstStyle/>
        <a:p>
          <a:endParaRPr lang="en-US" sz="3000" dirty="0"/>
        </a:p>
      </dgm:t>
    </dgm:pt>
    <dgm:pt modelId="{3B246DC8-A00C-45CF-837D-FAE51117B59C}" type="sibTrans" cxnId="{42EBDABD-F44D-48C8-BB14-B60B17ABAA02}">
      <dgm:prSet/>
      <dgm:spPr/>
      <dgm:t>
        <a:bodyPr/>
        <a:lstStyle/>
        <a:p>
          <a:endParaRPr lang="en-US"/>
        </a:p>
      </dgm:t>
    </dgm:pt>
    <dgm:pt modelId="{A0337B38-4B3F-493C-9774-F62BEB155EB0}" type="parTrans" cxnId="{42EBDABD-F44D-48C8-BB14-B60B17ABAA02}">
      <dgm:prSet/>
      <dgm:spPr/>
      <dgm:t>
        <a:bodyPr/>
        <a:lstStyle/>
        <a:p>
          <a:endParaRPr lang="en-US"/>
        </a:p>
      </dgm:t>
    </dgm:pt>
    <dgm:pt modelId="{7FBC1B6E-D9B5-4E5D-A72C-CD7813FD0326}" type="pres">
      <dgm:prSet presAssocID="{C5961273-BDD9-44B4-ACD3-46B3BD568A78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873FC44C-8301-4CD2-9F6F-427EA56E36AB}" type="pres">
      <dgm:prSet presAssocID="{FF2494B3-8CA4-4CDA-ADF5-1483C4B9854F}" presName="Accent4" presStyleCnt="0"/>
      <dgm:spPr/>
    </dgm:pt>
    <dgm:pt modelId="{96CFCFE4-D1AD-4B5F-A1E1-7921154E6C0C}" type="pres">
      <dgm:prSet presAssocID="{FF2494B3-8CA4-4CDA-ADF5-1483C4B9854F}" presName="Accent" presStyleLbl="node1" presStyleIdx="0" presStyleCnt="4"/>
      <dgm:spPr>
        <a:noFill/>
      </dgm:spPr>
      <dgm:t>
        <a:bodyPr/>
        <a:lstStyle/>
        <a:p>
          <a:endParaRPr lang="en-US"/>
        </a:p>
      </dgm:t>
    </dgm:pt>
    <dgm:pt modelId="{66863D1C-17CC-4C81-AFAF-784701B538E5}" type="pres">
      <dgm:prSet presAssocID="{FF2494B3-8CA4-4CDA-ADF5-1483C4B9854F}" presName="ParentBackground4" presStyleCnt="0"/>
      <dgm:spPr/>
    </dgm:pt>
    <dgm:pt modelId="{41D2854D-3EA7-4FCB-ABC3-370363304AB2}" type="pres">
      <dgm:prSet presAssocID="{FF2494B3-8CA4-4CDA-ADF5-1483C4B9854F}" presName="ParentBackground" presStyleLbl="fgAcc1" presStyleIdx="0" presStyleCnt="4"/>
      <dgm:spPr/>
      <dgm:t>
        <a:bodyPr/>
        <a:lstStyle/>
        <a:p>
          <a:endParaRPr lang="en-US"/>
        </a:p>
      </dgm:t>
    </dgm:pt>
    <dgm:pt modelId="{178FF68E-67BD-4225-A14A-C226ACACE856}" type="pres">
      <dgm:prSet presAssocID="{FF2494B3-8CA4-4CDA-ADF5-1483C4B9854F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56A955-633B-453D-BF2F-6A88E13BF2D9}" type="pres">
      <dgm:prSet presAssocID="{9377DC69-9C28-4A49-8327-A96AAD0339D4}" presName="Accent3" presStyleCnt="0"/>
      <dgm:spPr/>
    </dgm:pt>
    <dgm:pt modelId="{FEEBA544-AAC8-4137-BD9F-6EE2F396E231}" type="pres">
      <dgm:prSet presAssocID="{9377DC69-9C28-4A49-8327-A96AAD0339D4}" presName="Accent" presStyleLbl="node1" presStyleIdx="1" presStyleCnt="4"/>
      <dgm:spPr>
        <a:solidFill>
          <a:srgbClr val="00B050"/>
        </a:solidFill>
      </dgm:spPr>
      <dgm:t>
        <a:bodyPr/>
        <a:lstStyle/>
        <a:p>
          <a:endParaRPr lang="en-US"/>
        </a:p>
      </dgm:t>
    </dgm:pt>
    <dgm:pt modelId="{F511B16D-2800-4AD4-9109-695CEACD0447}" type="pres">
      <dgm:prSet presAssocID="{9377DC69-9C28-4A49-8327-A96AAD0339D4}" presName="ParentBackground3" presStyleCnt="0"/>
      <dgm:spPr/>
    </dgm:pt>
    <dgm:pt modelId="{3DC6FF1C-BC3E-498B-8F59-CBE4B12E9A5E}" type="pres">
      <dgm:prSet presAssocID="{9377DC69-9C28-4A49-8327-A96AAD0339D4}" presName="ParentBackground" presStyleLbl="fgAcc1" presStyleIdx="1" presStyleCnt="4"/>
      <dgm:spPr/>
      <dgm:t>
        <a:bodyPr/>
        <a:lstStyle/>
        <a:p>
          <a:endParaRPr lang="en-US"/>
        </a:p>
      </dgm:t>
    </dgm:pt>
    <dgm:pt modelId="{75DE1CD9-AD74-4F74-ABE0-D96131AA84E8}" type="pres">
      <dgm:prSet presAssocID="{9377DC69-9C28-4A49-8327-A96AAD0339D4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233BBC-491B-4235-BA62-49342C84997B}" type="pres">
      <dgm:prSet presAssocID="{897B060B-BA37-4CF3-96DB-8A077D0CFD2E}" presName="Accent2" presStyleCnt="0"/>
      <dgm:spPr/>
    </dgm:pt>
    <dgm:pt modelId="{CF6FA8F9-FE84-49A9-9114-061FC754A982}" type="pres">
      <dgm:prSet presAssocID="{897B060B-BA37-4CF3-96DB-8A077D0CFD2E}" presName="Accent" presStyleLbl="node1" presStyleIdx="2" presStyleCnt="4" custLinFactNeighborX="-3097" custLinFactNeighborY="1215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A8A0AA82-6169-4F2B-94F1-A1D28675574C}" type="pres">
      <dgm:prSet presAssocID="{897B060B-BA37-4CF3-96DB-8A077D0CFD2E}" presName="ParentBackground2" presStyleCnt="0"/>
      <dgm:spPr/>
    </dgm:pt>
    <dgm:pt modelId="{ABD4B388-7785-4584-80A4-D33BB6F02F66}" type="pres">
      <dgm:prSet presAssocID="{897B060B-BA37-4CF3-96DB-8A077D0CFD2E}" presName="ParentBackground" presStyleLbl="fgAcc1" presStyleIdx="2" presStyleCnt="4" custLinFactNeighborX="-5286" custLinFactNeighborY="849"/>
      <dgm:spPr/>
      <dgm:t>
        <a:bodyPr/>
        <a:lstStyle/>
        <a:p>
          <a:endParaRPr lang="en-US"/>
        </a:p>
      </dgm:t>
    </dgm:pt>
    <dgm:pt modelId="{81F5524C-31AF-4433-AEDD-0090090D42D7}" type="pres">
      <dgm:prSet presAssocID="{897B060B-BA37-4CF3-96DB-8A077D0CFD2E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8FB0E4-350F-4415-97C9-6ADECC3FE5F4}" type="pres">
      <dgm:prSet presAssocID="{27701022-7DE4-410A-AD46-036A180867F4}" presName="Accent1" presStyleCnt="0"/>
      <dgm:spPr/>
    </dgm:pt>
    <dgm:pt modelId="{B292171E-CF00-463C-96C2-CFDEA36CE330}" type="pres">
      <dgm:prSet presAssocID="{27701022-7DE4-410A-AD46-036A180867F4}" presName="Accent" presStyleLbl="node1" presStyleIdx="3" presStyleCnt="4"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BEAD3D79-CC8B-4322-AA82-92B5FF6BE8C2}" type="pres">
      <dgm:prSet presAssocID="{27701022-7DE4-410A-AD46-036A180867F4}" presName="ParentBackground1" presStyleCnt="0"/>
      <dgm:spPr/>
    </dgm:pt>
    <dgm:pt modelId="{98887D4F-C3F7-423E-B669-C0B28F08D06E}" type="pres">
      <dgm:prSet presAssocID="{27701022-7DE4-410A-AD46-036A180867F4}" presName="ParentBackground" presStyleLbl="fgAcc1" presStyleIdx="3" presStyleCnt="4"/>
      <dgm:spPr/>
      <dgm:t>
        <a:bodyPr/>
        <a:lstStyle/>
        <a:p>
          <a:endParaRPr lang="en-US"/>
        </a:p>
      </dgm:t>
    </dgm:pt>
    <dgm:pt modelId="{B01B6D62-21A4-45E2-9C0B-FFFFD50D1DC9}" type="pres">
      <dgm:prSet presAssocID="{27701022-7DE4-410A-AD46-036A180867F4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A23AABD-0A4A-4C51-901F-90428AF0E2A2}" type="presOf" srcId="{897B060B-BA37-4CF3-96DB-8A077D0CFD2E}" destId="{81F5524C-31AF-4433-AEDD-0090090D42D7}" srcOrd="1" destOrd="0" presId="urn:microsoft.com/office/officeart/2011/layout/CircleProcess"/>
    <dgm:cxn modelId="{2ACE299A-5D43-4BA3-BFF4-89657BE87BF9}" srcId="{C5961273-BDD9-44B4-ACD3-46B3BD568A78}" destId="{27701022-7DE4-410A-AD46-036A180867F4}" srcOrd="0" destOrd="0" parTransId="{0D12969A-7EED-4B7C-A0A2-60F73FCDA7D7}" sibTransId="{C65F7002-6D33-4804-90E9-805935095549}"/>
    <dgm:cxn modelId="{EF7E2066-3122-4B7A-B8C9-71B3ECB7C3D5}" srcId="{C5961273-BDD9-44B4-ACD3-46B3BD568A78}" destId="{9377DC69-9C28-4A49-8327-A96AAD0339D4}" srcOrd="2" destOrd="0" parTransId="{C6CBCC61-C7F2-475F-BF4B-E02F926D7FF1}" sibTransId="{E9F8E22D-5D38-4E19-97D9-BE0F696AE726}"/>
    <dgm:cxn modelId="{E03A163E-EA95-4761-87A5-8A1D5A5E5455}" type="presOf" srcId="{FF2494B3-8CA4-4CDA-ADF5-1483C4B9854F}" destId="{41D2854D-3EA7-4FCB-ABC3-370363304AB2}" srcOrd="0" destOrd="0" presId="urn:microsoft.com/office/officeart/2011/layout/CircleProcess"/>
    <dgm:cxn modelId="{335C75F0-9673-4B10-A142-8CC60564629A}" type="presOf" srcId="{897B060B-BA37-4CF3-96DB-8A077D0CFD2E}" destId="{ABD4B388-7785-4584-80A4-D33BB6F02F66}" srcOrd="0" destOrd="0" presId="urn:microsoft.com/office/officeart/2011/layout/CircleProcess"/>
    <dgm:cxn modelId="{0FE343AD-FC92-47DD-A25D-E2CCC274B56B}" type="presOf" srcId="{FF2494B3-8CA4-4CDA-ADF5-1483C4B9854F}" destId="{178FF68E-67BD-4225-A14A-C226ACACE856}" srcOrd="1" destOrd="0" presId="urn:microsoft.com/office/officeart/2011/layout/CircleProcess"/>
    <dgm:cxn modelId="{721E659B-6343-4F62-B911-8DEEC5C9B507}" type="presOf" srcId="{9377DC69-9C28-4A49-8327-A96AAD0339D4}" destId="{3DC6FF1C-BC3E-498B-8F59-CBE4B12E9A5E}" srcOrd="0" destOrd="0" presId="urn:microsoft.com/office/officeart/2011/layout/CircleProcess"/>
    <dgm:cxn modelId="{52FEEB0C-EBCE-47B1-815A-84DE9F968880}" type="presOf" srcId="{27701022-7DE4-410A-AD46-036A180867F4}" destId="{98887D4F-C3F7-423E-B669-C0B28F08D06E}" srcOrd="0" destOrd="0" presId="urn:microsoft.com/office/officeart/2011/layout/CircleProcess"/>
    <dgm:cxn modelId="{42EBDABD-F44D-48C8-BB14-B60B17ABAA02}" srcId="{C5961273-BDD9-44B4-ACD3-46B3BD568A78}" destId="{FF2494B3-8CA4-4CDA-ADF5-1483C4B9854F}" srcOrd="3" destOrd="0" parTransId="{A0337B38-4B3F-493C-9774-F62BEB155EB0}" sibTransId="{3B246DC8-A00C-45CF-837D-FAE51117B59C}"/>
    <dgm:cxn modelId="{657A891C-FA7B-44B9-B025-33A069D0FB17}" type="presOf" srcId="{C5961273-BDD9-44B4-ACD3-46B3BD568A78}" destId="{7FBC1B6E-D9B5-4E5D-A72C-CD7813FD0326}" srcOrd="0" destOrd="0" presId="urn:microsoft.com/office/officeart/2011/layout/CircleProcess"/>
    <dgm:cxn modelId="{79B8E8B0-FEFA-49BE-A24C-5B1AC5B1E3D8}" type="presOf" srcId="{9377DC69-9C28-4A49-8327-A96AAD0339D4}" destId="{75DE1CD9-AD74-4F74-ABE0-D96131AA84E8}" srcOrd="1" destOrd="0" presId="urn:microsoft.com/office/officeart/2011/layout/CircleProcess"/>
    <dgm:cxn modelId="{501F3A45-628F-4FE1-8C90-CE4E2CEC2274}" srcId="{C5961273-BDD9-44B4-ACD3-46B3BD568A78}" destId="{897B060B-BA37-4CF3-96DB-8A077D0CFD2E}" srcOrd="1" destOrd="0" parTransId="{2FF51338-4D62-4E75-9CDF-448D138FEC74}" sibTransId="{8CFA7C72-D70A-474E-AAC0-A2AEE53146B3}"/>
    <dgm:cxn modelId="{9C370F19-F8A1-44A8-99CC-ADAC8AA8E587}" type="presOf" srcId="{27701022-7DE4-410A-AD46-036A180867F4}" destId="{B01B6D62-21A4-45E2-9C0B-FFFFD50D1DC9}" srcOrd="1" destOrd="0" presId="urn:microsoft.com/office/officeart/2011/layout/CircleProcess"/>
    <dgm:cxn modelId="{16161E53-8D27-4399-922C-A630BF81E060}" type="presParOf" srcId="{7FBC1B6E-D9B5-4E5D-A72C-CD7813FD0326}" destId="{873FC44C-8301-4CD2-9F6F-427EA56E36AB}" srcOrd="0" destOrd="0" presId="urn:microsoft.com/office/officeart/2011/layout/CircleProcess"/>
    <dgm:cxn modelId="{18666139-5D9B-436A-94D7-B9B39EE05B98}" type="presParOf" srcId="{873FC44C-8301-4CD2-9F6F-427EA56E36AB}" destId="{96CFCFE4-D1AD-4B5F-A1E1-7921154E6C0C}" srcOrd="0" destOrd="0" presId="urn:microsoft.com/office/officeart/2011/layout/CircleProcess"/>
    <dgm:cxn modelId="{4A597A37-E405-4930-9750-483DB29958AC}" type="presParOf" srcId="{7FBC1B6E-D9B5-4E5D-A72C-CD7813FD0326}" destId="{66863D1C-17CC-4C81-AFAF-784701B538E5}" srcOrd="1" destOrd="0" presId="urn:microsoft.com/office/officeart/2011/layout/CircleProcess"/>
    <dgm:cxn modelId="{56A71472-B554-443D-B3E2-9CF3705EC340}" type="presParOf" srcId="{66863D1C-17CC-4C81-AFAF-784701B538E5}" destId="{41D2854D-3EA7-4FCB-ABC3-370363304AB2}" srcOrd="0" destOrd="0" presId="urn:microsoft.com/office/officeart/2011/layout/CircleProcess"/>
    <dgm:cxn modelId="{20755256-72C8-46B2-A183-A308AA890FF3}" type="presParOf" srcId="{7FBC1B6E-D9B5-4E5D-A72C-CD7813FD0326}" destId="{178FF68E-67BD-4225-A14A-C226ACACE856}" srcOrd="2" destOrd="0" presId="urn:microsoft.com/office/officeart/2011/layout/CircleProcess"/>
    <dgm:cxn modelId="{55A691DA-8671-4A08-825C-DEF9847BC033}" type="presParOf" srcId="{7FBC1B6E-D9B5-4E5D-A72C-CD7813FD0326}" destId="{5656A955-633B-453D-BF2F-6A88E13BF2D9}" srcOrd="3" destOrd="0" presId="urn:microsoft.com/office/officeart/2011/layout/CircleProcess"/>
    <dgm:cxn modelId="{326E4785-0A27-4D27-A7EF-46B6F04845A8}" type="presParOf" srcId="{5656A955-633B-453D-BF2F-6A88E13BF2D9}" destId="{FEEBA544-AAC8-4137-BD9F-6EE2F396E231}" srcOrd="0" destOrd="0" presId="urn:microsoft.com/office/officeart/2011/layout/CircleProcess"/>
    <dgm:cxn modelId="{28D16D0F-D436-4D83-9CFB-B1F74BFE5C6D}" type="presParOf" srcId="{7FBC1B6E-D9B5-4E5D-A72C-CD7813FD0326}" destId="{F511B16D-2800-4AD4-9109-695CEACD0447}" srcOrd="4" destOrd="0" presId="urn:microsoft.com/office/officeart/2011/layout/CircleProcess"/>
    <dgm:cxn modelId="{A95CB668-7E08-4C84-89FF-0274E5AD7490}" type="presParOf" srcId="{F511B16D-2800-4AD4-9109-695CEACD0447}" destId="{3DC6FF1C-BC3E-498B-8F59-CBE4B12E9A5E}" srcOrd="0" destOrd="0" presId="urn:microsoft.com/office/officeart/2011/layout/CircleProcess"/>
    <dgm:cxn modelId="{1A988497-589A-4C41-B7D0-A8E6B8CB9B24}" type="presParOf" srcId="{7FBC1B6E-D9B5-4E5D-A72C-CD7813FD0326}" destId="{75DE1CD9-AD74-4F74-ABE0-D96131AA84E8}" srcOrd="5" destOrd="0" presId="urn:microsoft.com/office/officeart/2011/layout/CircleProcess"/>
    <dgm:cxn modelId="{73DE560F-0B9F-4B8B-8B83-AB7D8638B60D}" type="presParOf" srcId="{7FBC1B6E-D9B5-4E5D-A72C-CD7813FD0326}" destId="{13233BBC-491B-4235-BA62-49342C84997B}" srcOrd="6" destOrd="0" presId="urn:microsoft.com/office/officeart/2011/layout/CircleProcess"/>
    <dgm:cxn modelId="{4C85AA03-49D6-49C1-A381-D8CE8FF614D5}" type="presParOf" srcId="{13233BBC-491B-4235-BA62-49342C84997B}" destId="{CF6FA8F9-FE84-49A9-9114-061FC754A982}" srcOrd="0" destOrd="0" presId="urn:microsoft.com/office/officeart/2011/layout/CircleProcess"/>
    <dgm:cxn modelId="{83E4CD5D-0350-4E7F-81FC-F9BA35A5C7C0}" type="presParOf" srcId="{7FBC1B6E-D9B5-4E5D-A72C-CD7813FD0326}" destId="{A8A0AA82-6169-4F2B-94F1-A1D28675574C}" srcOrd="7" destOrd="0" presId="urn:microsoft.com/office/officeart/2011/layout/CircleProcess"/>
    <dgm:cxn modelId="{CB4EF29A-C09D-4EE0-897F-9A109E1148C7}" type="presParOf" srcId="{A8A0AA82-6169-4F2B-94F1-A1D28675574C}" destId="{ABD4B388-7785-4584-80A4-D33BB6F02F66}" srcOrd="0" destOrd="0" presId="urn:microsoft.com/office/officeart/2011/layout/CircleProcess"/>
    <dgm:cxn modelId="{3121AE3B-F756-4519-9CDF-4E3AFEBD2DAC}" type="presParOf" srcId="{7FBC1B6E-D9B5-4E5D-A72C-CD7813FD0326}" destId="{81F5524C-31AF-4433-AEDD-0090090D42D7}" srcOrd="8" destOrd="0" presId="urn:microsoft.com/office/officeart/2011/layout/CircleProcess"/>
    <dgm:cxn modelId="{210A51FB-D200-4925-A4DC-E8C2A7E497ED}" type="presParOf" srcId="{7FBC1B6E-D9B5-4E5D-A72C-CD7813FD0326}" destId="{8D8FB0E4-350F-4415-97C9-6ADECC3FE5F4}" srcOrd="9" destOrd="0" presId="urn:microsoft.com/office/officeart/2011/layout/CircleProcess"/>
    <dgm:cxn modelId="{995F585A-492E-4587-BEEC-57FF6C340A71}" type="presParOf" srcId="{8D8FB0E4-350F-4415-97C9-6ADECC3FE5F4}" destId="{B292171E-CF00-463C-96C2-CFDEA36CE330}" srcOrd="0" destOrd="0" presId="urn:microsoft.com/office/officeart/2011/layout/CircleProcess"/>
    <dgm:cxn modelId="{E25F875E-9583-4324-BFC6-AC8CE26F8B1C}" type="presParOf" srcId="{7FBC1B6E-D9B5-4E5D-A72C-CD7813FD0326}" destId="{BEAD3D79-CC8B-4322-AA82-92B5FF6BE8C2}" srcOrd="10" destOrd="0" presId="urn:microsoft.com/office/officeart/2011/layout/CircleProcess"/>
    <dgm:cxn modelId="{5B7BD970-9F26-49EF-9B3C-54317EDF19A5}" type="presParOf" srcId="{BEAD3D79-CC8B-4322-AA82-92B5FF6BE8C2}" destId="{98887D4F-C3F7-423E-B669-C0B28F08D06E}" srcOrd="0" destOrd="0" presId="urn:microsoft.com/office/officeart/2011/layout/CircleProcess"/>
    <dgm:cxn modelId="{11AFB322-B041-485B-BE66-60605F51847A}" type="presParOf" srcId="{7FBC1B6E-D9B5-4E5D-A72C-CD7813FD0326}" destId="{B01B6D62-21A4-45E2-9C0B-FFFFD50D1DC9}" srcOrd="11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862168-F23C-42FB-B6A9-1CB672DE0F58}" type="doc">
      <dgm:prSet loTypeId="urn:microsoft.com/office/officeart/2005/8/layout/hProcess9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9B1F270-9121-4671-970D-C09B805833D5}">
      <dgm:prSet phldrT="[Text]" custT="1"/>
      <dgm:spPr/>
      <dgm:t>
        <a:bodyPr/>
        <a:lstStyle/>
        <a:p>
          <a:r>
            <a:rPr lang="en-US" sz="3200" b="1" dirty="0" smtClean="0">
              <a:solidFill>
                <a:schemeClr val="bg1"/>
              </a:solidFill>
            </a:rPr>
            <a:t>   Feature     </a:t>
          </a:r>
          <a:br>
            <a:rPr lang="en-US" sz="3200" b="1" dirty="0" smtClean="0">
              <a:solidFill>
                <a:schemeClr val="bg1"/>
              </a:solidFill>
            </a:rPr>
          </a:br>
          <a:r>
            <a:rPr lang="en-US" sz="3200" b="1" dirty="0" smtClean="0">
              <a:solidFill>
                <a:schemeClr val="bg1"/>
              </a:solidFill>
            </a:rPr>
            <a:t>   Selection</a:t>
          </a:r>
          <a:endParaRPr lang="en-US" sz="3200" b="1" dirty="0">
            <a:solidFill>
              <a:schemeClr val="bg1"/>
            </a:solidFill>
          </a:endParaRPr>
        </a:p>
      </dgm:t>
    </dgm:pt>
    <dgm:pt modelId="{4902FB87-E7E3-4342-9BEF-CC58C74FEC9E}" type="parTrans" cxnId="{1CED3CC3-44B4-4E1B-81EF-941A3C5EEF4F}">
      <dgm:prSet/>
      <dgm:spPr/>
      <dgm:t>
        <a:bodyPr/>
        <a:lstStyle/>
        <a:p>
          <a:endParaRPr lang="en-US"/>
        </a:p>
      </dgm:t>
    </dgm:pt>
    <dgm:pt modelId="{EEA118DC-EB01-4187-8663-D07B920A9539}" type="sibTrans" cxnId="{1CED3CC3-44B4-4E1B-81EF-941A3C5EEF4F}">
      <dgm:prSet/>
      <dgm:spPr/>
      <dgm:t>
        <a:bodyPr/>
        <a:lstStyle/>
        <a:p>
          <a:endParaRPr lang="en-US"/>
        </a:p>
      </dgm:t>
    </dgm:pt>
    <dgm:pt modelId="{3F635D40-1755-4830-A573-31455C7349F4}">
      <dgm:prSet phldrT="[Text]" custT="1"/>
      <dgm:spPr/>
      <dgm:t>
        <a:bodyPr/>
        <a:lstStyle/>
        <a:p>
          <a:r>
            <a:rPr lang="en-US" sz="3000" dirty="0" smtClean="0">
              <a:solidFill>
                <a:schemeClr val="bg1"/>
              </a:solidFill>
            </a:rPr>
            <a:t>Variance Inflation factor (VIF)</a:t>
          </a:r>
          <a:endParaRPr lang="en-US" sz="3000" dirty="0">
            <a:solidFill>
              <a:schemeClr val="bg1"/>
            </a:solidFill>
          </a:endParaRPr>
        </a:p>
      </dgm:t>
    </dgm:pt>
    <dgm:pt modelId="{DEEC5FB8-5797-4C55-ACB3-16B1E8C3F3F1}" type="parTrans" cxnId="{07AAA40A-9BD5-4CD0-B7BA-AB2B96B502E5}">
      <dgm:prSet/>
      <dgm:spPr/>
      <dgm:t>
        <a:bodyPr/>
        <a:lstStyle/>
        <a:p>
          <a:endParaRPr lang="en-US"/>
        </a:p>
      </dgm:t>
    </dgm:pt>
    <dgm:pt modelId="{D2240E29-F4F7-4464-A024-44E95CE3689A}" type="sibTrans" cxnId="{07AAA40A-9BD5-4CD0-B7BA-AB2B96B502E5}">
      <dgm:prSet/>
      <dgm:spPr/>
      <dgm:t>
        <a:bodyPr/>
        <a:lstStyle/>
        <a:p>
          <a:endParaRPr lang="en-US"/>
        </a:p>
      </dgm:t>
    </dgm:pt>
    <dgm:pt modelId="{8A8CF93E-66E6-4CFE-9A81-C928032ED60F}">
      <dgm:prSet phldrT="[Text]" custT="1"/>
      <dgm:spPr/>
      <dgm:t>
        <a:bodyPr/>
        <a:lstStyle/>
        <a:p>
          <a:r>
            <a:rPr lang="en-US" sz="3000" dirty="0" smtClean="0">
              <a:solidFill>
                <a:schemeClr val="bg1"/>
              </a:solidFill>
            </a:rPr>
            <a:t>Chi-</a:t>
          </a:r>
          <a:r>
            <a:rPr lang="en-US" sz="3000" dirty="0" err="1" smtClean="0">
              <a:solidFill>
                <a:schemeClr val="bg1"/>
              </a:solidFill>
            </a:rPr>
            <a:t>Sq</a:t>
          </a:r>
          <a:r>
            <a:rPr lang="en-US" sz="3000" dirty="0" smtClean="0">
              <a:solidFill>
                <a:schemeClr val="bg1"/>
              </a:solidFill>
            </a:rPr>
            <a:t> Tests</a:t>
          </a:r>
          <a:endParaRPr lang="en-US" sz="3000" dirty="0">
            <a:solidFill>
              <a:schemeClr val="bg1"/>
            </a:solidFill>
          </a:endParaRPr>
        </a:p>
      </dgm:t>
    </dgm:pt>
    <dgm:pt modelId="{BE7E18C1-7D76-4C97-94AD-BFFEF04C18A5}" type="parTrans" cxnId="{B5625818-3B97-483B-8FA0-9865DCCB3EEC}">
      <dgm:prSet/>
      <dgm:spPr/>
      <dgm:t>
        <a:bodyPr/>
        <a:lstStyle/>
        <a:p>
          <a:endParaRPr lang="en-US"/>
        </a:p>
      </dgm:t>
    </dgm:pt>
    <dgm:pt modelId="{C641D598-4274-4E3D-A779-78A5374337E9}" type="sibTrans" cxnId="{B5625818-3B97-483B-8FA0-9865DCCB3EEC}">
      <dgm:prSet/>
      <dgm:spPr/>
      <dgm:t>
        <a:bodyPr/>
        <a:lstStyle/>
        <a:p>
          <a:endParaRPr lang="en-US"/>
        </a:p>
      </dgm:t>
    </dgm:pt>
    <dgm:pt modelId="{FF11147C-8B98-4C30-8A12-926019E22BAC}">
      <dgm:prSet phldrT="[Text]" custT="1"/>
      <dgm:spPr/>
      <dgm:t>
        <a:bodyPr/>
        <a:lstStyle/>
        <a:p>
          <a:r>
            <a:rPr lang="en-US" sz="3400" b="1" dirty="0" smtClean="0">
              <a:solidFill>
                <a:schemeClr val="bg1"/>
              </a:solidFill>
            </a:rPr>
            <a:t>Feature Transformation</a:t>
          </a:r>
          <a:endParaRPr lang="en-US" sz="3400" b="1" dirty="0">
            <a:solidFill>
              <a:schemeClr val="bg1"/>
            </a:solidFill>
          </a:endParaRPr>
        </a:p>
      </dgm:t>
    </dgm:pt>
    <dgm:pt modelId="{305E16DC-6151-4DA2-8DC6-E64A6C01BCE7}" type="parTrans" cxnId="{DBE71C10-99C8-4E21-BCA1-84327A3092DB}">
      <dgm:prSet/>
      <dgm:spPr/>
      <dgm:t>
        <a:bodyPr/>
        <a:lstStyle/>
        <a:p>
          <a:endParaRPr lang="en-US"/>
        </a:p>
      </dgm:t>
    </dgm:pt>
    <dgm:pt modelId="{783720C4-F48C-4061-93F2-C67D8F4CE43E}" type="sibTrans" cxnId="{DBE71C10-99C8-4E21-BCA1-84327A3092DB}">
      <dgm:prSet/>
      <dgm:spPr/>
      <dgm:t>
        <a:bodyPr/>
        <a:lstStyle/>
        <a:p>
          <a:endParaRPr lang="en-US"/>
        </a:p>
      </dgm:t>
    </dgm:pt>
    <dgm:pt modelId="{D68E41A4-E4D3-4C2A-894F-4AF8C7F9FAD1}">
      <dgm:prSet phldrT="[Text]" custT="1"/>
      <dgm:spPr/>
      <dgm:t>
        <a:bodyPr/>
        <a:lstStyle/>
        <a:p>
          <a:r>
            <a:rPr lang="en-US" sz="3400" dirty="0" smtClean="0">
              <a:solidFill>
                <a:schemeClr val="bg1"/>
              </a:solidFill>
            </a:rPr>
            <a:t>One hot encoding</a:t>
          </a:r>
          <a:endParaRPr lang="en-US" sz="3400" dirty="0">
            <a:solidFill>
              <a:schemeClr val="bg1"/>
            </a:solidFill>
          </a:endParaRPr>
        </a:p>
      </dgm:t>
    </dgm:pt>
    <dgm:pt modelId="{FEDBBD2D-1D94-4FFE-B74A-AFF155368705}" type="parTrans" cxnId="{80FBCB6D-31F8-4901-94DE-AF42D6E2E7EB}">
      <dgm:prSet/>
      <dgm:spPr/>
      <dgm:t>
        <a:bodyPr/>
        <a:lstStyle/>
        <a:p>
          <a:endParaRPr lang="en-US"/>
        </a:p>
      </dgm:t>
    </dgm:pt>
    <dgm:pt modelId="{501FBAE9-1BE7-43BC-8CBF-5E82FC98E21B}" type="sibTrans" cxnId="{80FBCB6D-31F8-4901-94DE-AF42D6E2E7EB}">
      <dgm:prSet/>
      <dgm:spPr/>
      <dgm:t>
        <a:bodyPr/>
        <a:lstStyle/>
        <a:p>
          <a:endParaRPr lang="en-US"/>
        </a:p>
      </dgm:t>
    </dgm:pt>
    <dgm:pt modelId="{8029AC35-1862-4039-B369-6949FA288EC0}">
      <dgm:prSet phldrT="[Text]" custT="1"/>
      <dgm:spPr/>
      <dgm:t>
        <a:bodyPr/>
        <a:lstStyle/>
        <a:p>
          <a:r>
            <a:rPr lang="en-US" sz="3200" b="1" dirty="0" smtClean="0">
              <a:solidFill>
                <a:schemeClr val="bg1"/>
              </a:solidFill>
            </a:rPr>
            <a:t>Range Normalization</a:t>
          </a:r>
          <a:endParaRPr lang="en-US" sz="3200" b="1" dirty="0">
            <a:solidFill>
              <a:schemeClr val="bg1"/>
            </a:solidFill>
          </a:endParaRPr>
        </a:p>
      </dgm:t>
    </dgm:pt>
    <dgm:pt modelId="{AC1D19BA-D2D9-485F-80E7-DC5F6069EDDB}" type="parTrans" cxnId="{0434321F-A93E-46F6-95B7-7D812F5AD8C2}">
      <dgm:prSet/>
      <dgm:spPr/>
      <dgm:t>
        <a:bodyPr/>
        <a:lstStyle/>
        <a:p>
          <a:endParaRPr lang="en-US"/>
        </a:p>
      </dgm:t>
    </dgm:pt>
    <dgm:pt modelId="{D6B44F66-67A5-4518-A301-5DBCA86643C6}" type="sibTrans" cxnId="{0434321F-A93E-46F6-95B7-7D812F5AD8C2}">
      <dgm:prSet/>
      <dgm:spPr/>
      <dgm:t>
        <a:bodyPr/>
        <a:lstStyle/>
        <a:p>
          <a:endParaRPr lang="en-US"/>
        </a:p>
      </dgm:t>
    </dgm:pt>
    <dgm:pt modelId="{028853B1-BA55-414D-A357-C8ACA78CD0D5}">
      <dgm:prSet phldrT="[Text]" custT="1"/>
      <dgm:spPr/>
      <dgm:t>
        <a:bodyPr/>
        <a:lstStyle/>
        <a:p>
          <a:endParaRPr lang="en-US" sz="3200" dirty="0">
            <a:solidFill>
              <a:schemeClr val="bg1"/>
            </a:solidFill>
          </a:endParaRPr>
        </a:p>
      </dgm:t>
    </dgm:pt>
    <dgm:pt modelId="{299971CA-3D45-4AF1-A7D9-6FCD38CA934B}" type="parTrans" cxnId="{1C6DD1C6-4ABA-494D-BAEA-E667A46855C8}">
      <dgm:prSet/>
      <dgm:spPr/>
      <dgm:t>
        <a:bodyPr/>
        <a:lstStyle/>
        <a:p>
          <a:endParaRPr lang="en-US"/>
        </a:p>
      </dgm:t>
    </dgm:pt>
    <dgm:pt modelId="{75BC0904-ECC8-4F44-9494-4D35FB8CDC9D}" type="sibTrans" cxnId="{1C6DD1C6-4ABA-494D-BAEA-E667A46855C8}">
      <dgm:prSet/>
      <dgm:spPr/>
      <dgm:t>
        <a:bodyPr/>
        <a:lstStyle/>
        <a:p>
          <a:endParaRPr lang="en-US"/>
        </a:p>
      </dgm:t>
    </dgm:pt>
    <dgm:pt modelId="{DE60B484-3634-42D4-B86A-8C33E91A7AC4}">
      <dgm:prSet phldrT="[Text]" custT="1"/>
      <dgm:spPr/>
      <dgm:t>
        <a:bodyPr/>
        <a:lstStyle/>
        <a:p>
          <a:r>
            <a:rPr lang="en-US" sz="3400" dirty="0" smtClean="0">
              <a:solidFill>
                <a:schemeClr val="bg1"/>
              </a:solidFill>
            </a:rPr>
            <a:t>Label Encoder</a:t>
          </a:r>
          <a:endParaRPr lang="en-US" sz="3400" dirty="0">
            <a:solidFill>
              <a:schemeClr val="bg1"/>
            </a:solidFill>
          </a:endParaRPr>
        </a:p>
      </dgm:t>
    </dgm:pt>
    <dgm:pt modelId="{E8747091-E332-4D18-B289-2B75072542A7}" type="parTrans" cxnId="{7E8F02D0-044E-4A5B-81DB-B0C241E4CC6F}">
      <dgm:prSet/>
      <dgm:spPr/>
      <dgm:t>
        <a:bodyPr/>
        <a:lstStyle/>
        <a:p>
          <a:endParaRPr lang="en-US"/>
        </a:p>
      </dgm:t>
    </dgm:pt>
    <dgm:pt modelId="{C872C2E8-1591-495C-83F4-E87F7433F8D2}" type="sibTrans" cxnId="{7E8F02D0-044E-4A5B-81DB-B0C241E4CC6F}">
      <dgm:prSet/>
      <dgm:spPr/>
      <dgm:t>
        <a:bodyPr/>
        <a:lstStyle/>
        <a:p>
          <a:endParaRPr lang="en-US"/>
        </a:p>
      </dgm:t>
    </dgm:pt>
    <dgm:pt modelId="{310FD3A9-1202-4482-824F-22F67927BEEA}">
      <dgm:prSet phldrT="[Text]" custT="1"/>
      <dgm:spPr/>
      <dgm:t>
        <a:bodyPr/>
        <a:lstStyle/>
        <a:p>
          <a:r>
            <a:rPr lang="en-US" sz="3200" smtClean="0">
              <a:solidFill>
                <a:schemeClr val="bg1"/>
              </a:solidFill>
            </a:rPr>
            <a:t>Weight of Evidence (WOE)</a:t>
          </a:r>
          <a:endParaRPr lang="en-US" sz="3200" dirty="0">
            <a:solidFill>
              <a:schemeClr val="bg1"/>
            </a:solidFill>
          </a:endParaRPr>
        </a:p>
      </dgm:t>
    </dgm:pt>
    <dgm:pt modelId="{3D176CA2-700C-49C9-8BCC-A53CFC4EA843}" type="parTrans" cxnId="{94914832-A463-47AE-A848-1C81867FCD87}">
      <dgm:prSet/>
      <dgm:spPr/>
      <dgm:t>
        <a:bodyPr/>
        <a:lstStyle/>
        <a:p>
          <a:endParaRPr lang="en-US"/>
        </a:p>
      </dgm:t>
    </dgm:pt>
    <dgm:pt modelId="{DD555EA0-33E8-4CAC-AD2F-2F4C5152B17F}" type="sibTrans" cxnId="{94914832-A463-47AE-A848-1C81867FCD87}">
      <dgm:prSet/>
      <dgm:spPr/>
      <dgm:t>
        <a:bodyPr/>
        <a:lstStyle/>
        <a:p>
          <a:endParaRPr lang="en-US"/>
        </a:p>
      </dgm:t>
    </dgm:pt>
    <dgm:pt modelId="{D693088D-DB5B-4C62-B42A-FF72CDF2383E}">
      <dgm:prSet phldrT="[Text]" custT="1"/>
      <dgm:spPr/>
      <dgm:t>
        <a:bodyPr/>
        <a:lstStyle/>
        <a:p>
          <a:r>
            <a:rPr lang="en-US" sz="3200" b="1" dirty="0" smtClean="0">
              <a:solidFill>
                <a:schemeClr val="bg1"/>
              </a:solidFill>
            </a:rPr>
            <a:t>Analytical Base Table</a:t>
          </a:r>
        </a:p>
        <a:p>
          <a:r>
            <a:rPr lang="en-US" sz="3200" b="1" dirty="0" smtClean="0">
              <a:solidFill>
                <a:schemeClr val="bg1"/>
              </a:solidFill>
            </a:rPr>
            <a:t>(ABT)</a:t>
          </a:r>
          <a:endParaRPr lang="en-US" sz="3200" b="1" dirty="0">
            <a:solidFill>
              <a:schemeClr val="bg1"/>
            </a:solidFill>
          </a:endParaRPr>
        </a:p>
      </dgm:t>
    </dgm:pt>
    <dgm:pt modelId="{E36EAC0C-4ED6-4F5C-A7F9-DAC15D0AC7A5}" type="parTrans" cxnId="{135F1B3D-C885-4CB7-A4A0-6FF323D8EAED}">
      <dgm:prSet/>
      <dgm:spPr/>
      <dgm:t>
        <a:bodyPr/>
        <a:lstStyle/>
        <a:p>
          <a:endParaRPr lang="en-US"/>
        </a:p>
      </dgm:t>
    </dgm:pt>
    <dgm:pt modelId="{D169E007-2C27-464F-836A-868B956DE80A}" type="sibTrans" cxnId="{135F1B3D-C885-4CB7-A4A0-6FF323D8EAED}">
      <dgm:prSet/>
      <dgm:spPr/>
      <dgm:t>
        <a:bodyPr/>
        <a:lstStyle/>
        <a:p>
          <a:endParaRPr lang="en-US"/>
        </a:p>
      </dgm:t>
    </dgm:pt>
    <dgm:pt modelId="{420812AA-17CE-465A-810A-6AAD762368CD}" type="pres">
      <dgm:prSet presAssocID="{66862168-F23C-42FB-B6A9-1CB672DE0F58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14EE5F5-8DCA-42C1-87E2-0ECB0EA5B869}" type="pres">
      <dgm:prSet presAssocID="{66862168-F23C-42FB-B6A9-1CB672DE0F58}" presName="arrow" presStyleLbl="bgShp" presStyleIdx="0" presStyleCnt="1"/>
      <dgm:spPr/>
      <dgm:t>
        <a:bodyPr/>
        <a:lstStyle/>
        <a:p>
          <a:endParaRPr lang="en-US"/>
        </a:p>
      </dgm:t>
    </dgm:pt>
    <dgm:pt modelId="{8803749C-8F37-4665-8DCC-41D64B9C8EAD}" type="pres">
      <dgm:prSet presAssocID="{66862168-F23C-42FB-B6A9-1CB672DE0F58}" presName="linearProcess" presStyleCnt="0"/>
      <dgm:spPr/>
      <dgm:t>
        <a:bodyPr/>
        <a:lstStyle/>
        <a:p>
          <a:endParaRPr lang="en-US"/>
        </a:p>
      </dgm:t>
    </dgm:pt>
    <dgm:pt modelId="{D92E691F-FAA3-4F40-BB57-7EC9AC9BF6C9}" type="pres">
      <dgm:prSet presAssocID="{89B1F270-9121-4671-970D-C09B805833D5}" presName="textNode" presStyleLbl="node1" presStyleIdx="0" presStyleCnt="4" custScaleX="165783" custScaleY="1324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FA80BB-3466-447C-A35B-3F9703CF052A}" type="pres">
      <dgm:prSet presAssocID="{EEA118DC-EB01-4187-8663-D07B920A9539}" presName="sibTrans" presStyleCnt="0"/>
      <dgm:spPr/>
      <dgm:t>
        <a:bodyPr/>
        <a:lstStyle/>
        <a:p>
          <a:endParaRPr lang="en-US"/>
        </a:p>
      </dgm:t>
    </dgm:pt>
    <dgm:pt modelId="{095935FA-76F3-4EB1-9705-07096283A3FB}" type="pres">
      <dgm:prSet presAssocID="{FF11147C-8B98-4C30-8A12-926019E22BAC}" presName="textNode" presStyleLbl="node1" presStyleIdx="1" presStyleCnt="4" custScaleX="156092" custScaleY="12818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099E83-35A4-467E-876B-BAA41E77ACE1}" type="pres">
      <dgm:prSet presAssocID="{783720C4-F48C-4061-93F2-C67D8F4CE43E}" presName="sibTrans" presStyleCnt="0"/>
      <dgm:spPr/>
      <dgm:t>
        <a:bodyPr/>
        <a:lstStyle/>
        <a:p>
          <a:endParaRPr lang="en-US"/>
        </a:p>
      </dgm:t>
    </dgm:pt>
    <dgm:pt modelId="{7129A5F3-EE53-4B67-B45F-14E3761F1C0F}" type="pres">
      <dgm:prSet presAssocID="{8029AC35-1862-4039-B369-6949FA288EC0}" presName="textNode" presStyleLbl="node1" presStyleIdx="2" presStyleCnt="4" custScaleX="92407" custScaleY="10057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BA63C5-8B16-4665-8BB6-7FB9EFCA4838}" type="pres">
      <dgm:prSet presAssocID="{D6B44F66-67A5-4518-A301-5DBCA86643C6}" presName="sibTrans" presStyleCnt="0"/>
      <dgm:spPr/>
      <dgm:t>
        <a:bodyPr/>
        <a:lstStyle/>
        <a:p>
          <a:endParaRPr lang="en-US"/>
        </a:p>
      </dgm:t>
    </dgm:pt>
    <dgm:pt modelId="{6DDB1E97-8058-4C94-B93F-C7B0AD947122}" type="pres">
      <dgm:prSet presAssocID="{D693088D-DB5B-4C62-B42A-FF72CDF2383E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592180F-E418-49FD-80A6-213113CF6521}" type="presOf" srcId="{FF11147C-8B98-4C30-8A12-926019E22BAC}" destId="{095935FA-76F3-4EB1-9705-07096283A3FB}" srcOrd="0" destOrd="0" presId="urn:microsoft.com/office/officeart/2005/8/layout/hProcess9"/>
    <dgm:cxn modelId="{07AAA40A-9BD5-4CD0-B7BA-AB2B96B502E5}" srcId="{89B1F270-9121-4671-970D-C09B805833D5}" destId="{3F635D40-1755-4830-A573-31455C7349F4}" srcOrd="0" destOrd="0" parTransId="{DEEC5FB8-5797-4C55-ACB3-16B1E8C3F3F1}" sibTransId="{D2240E29-F4F7-4464-A024-44E95CE3689A}"/>
    <dgm:cxn modelId="{80EF116C-5ADF-4446-82B2-C8BCCB41D8CF}" type="presOf" srcId="{D693088D-DB5B-4C62-B42A-FF72CDF2383E}" destId="{6DDB1E97-8058-4C94-B93F-C7B0AD947122}" srcOrd="0" destOrd="0" presId="urn:microsoft.com/office/officeart/2005/8/layout/hProcess9"/>
    <dgm:cxn modelId="{66300600-FA55-4FD6-A04A-72A2D0547BA3}" type="presOf" srcId="{8A8CF93E-66E6-4CFE-9A81-C928032ED60F}" destId="{D92E691F-FAA3-4F40-BB57-7EC9AC9BF6C9}" srcOrd="0" destOrd="2" presId="urn:microsoft.com/office/officeart/2005/8/layout/hProcess9"/>
    <dgm:cxn modelId="{9F162A77-3BD7-4131-95CD-703B2396F54A}" type="presOf" srcId="{028853B1-BA55-414D-A357-C8ACA78CD0D5}" destId="{D92E691F-FAA3-4F40-BB57-7EC9AC9BF6C9}" srcOrd="0" destOrd="4" presId="urn:microsoft.com/office/officeart/2005/8/layout/hProcess9"/>
    <dgm:cxn modelId="{12D6BBEC-B947-4412-B5D9-90033F4F7234}" type="presOf" srcId="{310FD3A9-1202-4482-824F-22F67927BEEA}" destId="{D92E691F-FAA3-4F40-BB57-7EC9AC9BF6C9}" srcOrd="0" destOrd="3" presId="urn:microsoft.com/office/officeart/2005/8/layout/hProcess9"/>
    <dgm:cxn modelId="{585C3BD5-0F4F-421C-9DD9-D8D37D8582E8}" type="presOf" srcId="{3F635D40-1755-4830-A573-31455C7349F4}" destId="{D92E691F-FAA3-4F40-BB57-7EC9AC9BF6C9}" srcOrd="0" destOrd="1" presId="urn:microsoft.com/office/officeart/2005/8/layout/hProcess9"/>
    <dgm:cxn modelId="{123F0FC5-DC84-4DB8-9725-F8352E01844B}" type="presOf" srcId="{DE60B484-3634-42D4-B86A-8C33E91A7AC4}" destId="{095935FA-76F3-4EB1-9705-07096283A3FB}" srcOrd="0" destOrd="2" presId="urn:microsoft.com/office/officeart/2005/8/layout/hProcess9"/>
    <dgm:cxn modelId="{135F1B3D-C885-4CB7-A4A0-6FF323D8EAED}" srcId="{66862168-F23C-42FB-B6A9-1CB672DE0F58}" destId="{D693088D-DB5B-4C62-B42A-FF72CDF2383E}" srcOrd="3" destOrd="0" parTransId="{E36EAC0C-4ED6-4F5C-A7F9-DAC15D0AC7A5}" sibTransId="{D169E007-2C27-464F-836A-868B956DE80A}"/>
    <dgm:cxn modelId="{0434321F-A93E-46F6-95B7-7D812F5AD8C2}" srcId="{66862168-F23C-42FB-B6A9-1CB672DE0F58}" destId="{8029AC35-1862-4039-B369-6949FA288EC0}" srcOrd="2" destOrd="0" parTransId="{AC1D19BA-D2D9-485F-80E7-DC5F6069EDDB}" sibTransId="{D6B44F66-67A5-4518-A301-5DBCA86643C6}"/>
    <dgm:cxn modelId="{DBA61957-39AA-4EF6-B4E0-6DD683AED651}" type="presOf" srcId="{66862168-F23C-42FB-B6A9-1CB672DE0F58}" destId="{420812AA-17CE-465A-810A-6AAD762368CD}" srcOrd="0" destOrd="0" presId="urn:microsoft.com/office/officeart/2005/8/layout/hProcess9"/>
    <dgm:cxn modelId="{1CED3CC3-44B4-4E1B-81EF-941A3C5EEF4F}" srcId="{66862168-F23C-42FB-B6A9-1CB672DE0F58}" destId="{89B1F270-9121-4671-970D-C09B805833D5}" srcOrd="0" destOrd="0" parTransId="{4902FB87-E7E3-4342-9BEF-CC58C74FEC9E}" sibTransId="{EEA118DC-EB01-4187-8663-D07B920A9539}"/>
    <dgm:cxn modelId="{7E8F02D0-044E-4A5B-81DB-B0C241E4CC6F}" srcId="{FF11147C-8B98-4C30-8A12-926019E22BAC}" destId="{DE60B484-3634-42D4-B86A-8C33E91A7AC4}" srcOrd="1" destOrd="0" parTransId="{E8747091-E332-4D18-B289-2B75072542A7}" sibTransId="{C872C2E8-1591-495C-83F4-E87F7433F8D2}"/>
    <dgm:cxn modelId="{80FBCB6D-31F8-4901-94DE-AF42D6E2E7EB}" srcId="{FF11147C-8B98-4C30-8A12-926019E22BAC}" destId="{D68E41A4-E4D3-4C2A-894F-4AF8C7F9FAD1}" srcOrd="0" destOrd="0" parTransId="{FEDBBD2D-1D94-4FFE-B74A-AFF155368705}" sibTransId="{501FBAE9-1BE7-43BC-8CBF-5E82FC98E21B}"/>
    <dgm:cxn modelId="{4B2AA796-DC17-40E8-8803-28670990DE9C}" type="presOf" srcId="{89B1F270-9121-4671-970D-C09B805833D5}" destId="{D92E691F-FAA3-4F40-BB57-7EC9AC9BF6C9}" srcOrd="0" destOrd="0" presId="urn:microsoft.com/office/officeart/2005/8/layout/hProcess9"/>
    <dgm:cxn modelId="{52C3E99E-F45F-4B6D-8013-5830D068FA35}" type="presOf" srcId="{D68E41A4-E4D3-4C2A-894F-4AF8C7F9FAD1}" destId="{095935FA-76F3-4EB1-9705-07096283A3FB}" srcOrd="0" destOrd="1" presId="urn:microsoft.com/office/officeart/2005/8/layout/hProcess9"/>
    <dgm:cxn modelId="{94914832-A463-47AE-A848-1C81867FCD87}" srcId="{89B1F270-9121-4671-970D-C09B805833D5}" destId="{310FD3A9-1202-4482-824F-22F67927BEEA}" srcOrd="2" destOrd="0" parTransId="{3D176CA2-700C-49C9-8BCC-A53CFC4EA843}" sibTransId="{DD555EA0-33E8-4CAC-AD2F-2F4C5152B17F}"/>
    <dgm:cxn modelId="{1C6DD1C6-4ABA-494D-BAEA-E667A46855C8}" srcId="{89B1F270-9121-4671-970D-C09B805833D5}" destId="{028853B1-BA55-414D-A357-C8ACA78CD0D5}" srcOrd="3" destOrd="0" parTransId="{299971CA-3D45-4AF1-A7D9-6FCD38CA934B}" sibTransId="{75BC0904-ECC8-4F44-9494-4D35FB8CDC9D}"/>
    <dgm:cxn modelId="{DBE71C10-99C8-4E21-BCA1-84327A3092DB}" srcId="{66862168-F23C-42FB-B6A9-1CB672DE0F58}" destId="{FF11147C-8B98-4C30-8A12-926019E22BAC}" srcOrd="1" destOrd="0" parTransId="{305E16DC-6151-4DA2-8DC6-E64A6C01BCE7}" sibTransId="{783720C4-F48C-4061-93F2-C67D8F4CE43E}"/>
    <dgm:cxn modelId="{41FAE209-BE76-4534-8EDB-3EA943CFC1C0}" type="presOf" srcId="{8029AC35-1862-4039-B369-6949FA288EC0}" destId="{7129A5F3-EE53-4B67-B45F-14E3761F1C0F}" srcOrd="0" destOrd="0" presId="urn:microsoft.com/office/officeart/2005/8/layout/hProcess9"/>
    <dgm:cxn modelId="{B5625818-3B97-483B-8FA0-9865DCCB3EEC}" srcId="{89B1F270-9121-4671-970D-C09B805833D5}" destId="{8A8CF93E-66E6-4CFE-9A81-C928032ED60F}" srcOrd="1" destOrd="0" parTransId="{BE7E18C1-7D76-4C97-94AD-BFFEF04C18A5}" sibTransId="{C641D598-4274-4E3D-A779-78A5374337E9}"/>
    <dgm:cxn modelId="{809840EF-6802-40F8-8AAE-4685EA9C7D1E}" type="presParOf" srcId="{420812AA-17CE-465A-810A-6AAD762368CD}" destId="{714EE5F5-8DCA-42C1-87E2-0ECB0EA5B869}" srcOrd="0" destOrd="0" presId="urn:microsoft.com/office/officeart/2005/8/layout/hProcess9"/>
    <dgm:cxn modelId="{59868768-E389-485F-A07A-B8F8CF95B1A4}" type="presParOf" srcId="{420812AA-17CE-465A-810A-6AAD762368CD}" destId="{8803749C-8F37-4665-8DCC-41D64B9C8EAD}" srcOrd="1" destOrd="0" presId="urn:microsoft.com/office/officeart/2005/8/layout/hProcess9"/>
    <dgm:cxn modelId="{8F5E8FAF-0D52-49D4-A3F9-FF07D3E15367}" type="presParOf" srcId="{8803749C-8F37-4665-8DCC-41D64B9C8EAD}" destId="{D92E691F-FAA3-4F40-BB57-7EC9AC9BF6C9}" srcOrd="0" destOrd="0" presId="urn:microsoft.com/office/officeart/2005/8/layout/hProcess9"/>
    <dgm:cxn modelId="{3DF260F8-0DCC-4275-8E02-F01ABB046053}" type="presParOf" srcId="{8803749C-8F37-4665-8DCC-41D64B9C8EAD}" destId="{D8FA80BB-3466-447C-A35B-3F9703CF052A}" srcOrd="1" destOrd="0" presId="urn:microsoft.com/office/officeart/2005/8/layout/hProcess9"/>
    <dgm:cxn modelId="{48022CA5-9445-4B36-9A7C-EE7C91BD539F}" type="presParOf" srcId="{8803749C-8F37-4665-8DCC-41D64B9C8EAD}" destId="{095935FA-76F3-4EB1-9705-07096283A3FB}" srcOrd="2" destOrd="0" presId="urn:microsoft.com/office/officeart/2005/8/layout/hProcess9"/>
    <dgm:cxn modelId="{FD7F08C4-3B02-440A-A5AD-053E327F030D}" type="presParOf" srcId="{8803749C-8F37-4665-8DCC-41D64B9C8EAD}" destId="{27099E83-35A4-467E-876B-BAA41E77ACE1}" srcOrd="3" destOrd="0" presId="urn:microsoft.com/office/officeart/2005/8/layout/hProcess9"/>
    <dgm:cxn modelId="{6B2E813D-08D7-4470-A9B3-6DBC96BF0AB1}" type="presParOf" srcId="{8803749C-8F37-4665-8DCC-41D64B9C8EAD}" destId="{7129A5F3-EE53-4B67-B45F-14E3761F1C0F}" srcOrd="4" destOrd="0" presId="urn:microsoft.com/office/officeart/2005/8/layout/hProcess9"/>
    <dgm:cxn modelId="{6C9EA2B0-F1A4-43C1-B969-CF3398E37FFE}" type="presParOf" srcId="{8803749C-8F37-4665-8DCC-41D64B9C8EAD}" destId="{88BA63C5-8B16-4665-8BB6-7FB9EFCA4838}" srcOrd="5" destOrd="0" presId="urn:microsoft.com/office/officeart/2005/8/layout/hProcess9"/>
    <dgm:cxn modelId="{8F66665B-56F9-41E0-B30D-E042E896C391}" type="presParOf" srcId="{8803749C-8F37-4665-8DCC-41D64B9C8EAD}" destId="{6DDB1E97-8058-4C94-B93F-C7B0AD947122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C7C7397-3475-48A0-B18F-CF6DD768D184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9C8131-5FD7-425A-AE79-63782C772DE5}">
      <dgm:prSet phldrT="[Text]"/>
      <dgm:spPr>
        <a:solidFill>
          <a:srgbClr val="FFCC66"/>
        </a:solidFill>
      </dgm:spPr>
      <dgm:t>
        <a:bodyPr/>
        <a:lstStyle/>
        <a:p>
          <a:r>
            <a:rPr lang="en-US" b="1" dirty="0" smtClean="0">
              <a:solidFill>
                <a:srgbClr val="002060"/>
              </a:solidFill>
            </a:rPr>
            <a:t>Logistic Regression</a:t>
          </a:r>
          <a:endParaRPr lang="en-US" b="1" dirty="0">
            <a:solidFill>
              <a:srgbClr val="002060"/>
            </a:solidFill>
          </a:endParaRPr>
        </a:p>
      </dgm:t>
    </dgm:pt>
    <dgm:pt modelId="{82ABBAC3-6CFD-490F-86FA-18A001B4F833}" type="parTrans" cxnId="{B6075655-2075-41A5-9C15-68FF590C662A}">
      <dgm:prSet/>
      <dgm:spPr/>
      <dgm:t>
        <a:bodyPr/>
        <a:lstStyle/>
        <a:p>
          <a:endParaRPr lang="en-US"/>
        </a:p>
      </dgm:t>
    </dgm:pt>
    <dgm:pt modelId="{DE0E9407-8ECB-4803-9D9E-027A3AB2CCF5}" type="sibTrans" cxnId="{B6075655-2075-41A5-9C15-68FF590C662A}">
      <dgm:prSet/>
      <dgm:spPr/>
      <dgm:t>
        <a:bodyPr/>
        <a:lstStyle/>
        <a:p>
          <a:endParaRPr lang="en-US"/>
        </a:p>
      </dgm:t>
    </dgm:pt>
    <dgm:pt modelId="{77C8E337-C524-4B2E-A955-965A9077A050}">
      <dgm:prSet phldrT="[Text]"/>
      <dgm:spPr>
        <a:solidFill>
          <a:srgbClr val="FF9966"/>
        </a:solidFill>
      </dgm:spPr>
      <dgm:t>
        <a:bodyPr/>
        <a:lstStyle/>
        <a:p>
          <a:r>
            <a:rPr lang="en-US" b="1" dirty="0" smtClean="0">
              <a:solidFill>
                <a:srgbClr val="002060"/>
              </a:solidFill>
            </a:rPr>
            <a:t>Random Forest</a:t>
          </a:r>
          <a:endParaRPr lang="en-US" b="1" dirty="0">
            <a:solidFill>
              <a:srgbClr val="002060"/>
            </a:solidFill>
          </a:endParaRPr>
        </a:p>
      </dgm:t>
    </dgm:pt>
    <dgm:pt modelId="{1BEE136A-0AA8-4A60-BBA1-ACA0C22DC755}" type="parTrans" cxnId="{57253D8F-5314-4C01-ADF5-8FABD0560053}">
      <dgm:prSet/>
      <dgm:spPr/>
      <dgm:t>
        <a:bodyPr/>
        <a:lstStyle/>
        <a:p>
          <a:endParaRPr lang="en-US"/>
        </a:p>
      </dgm:t>
    </dgm:pt>
    <dgm:pt modelId="{B1E915E1-3E1E-4449-9BFC-272DEE8FF47F}" type="sibTrans" cxnId="{57253D8F-5314-4C01-ADF5-8FABD0560053}">
      <dgm:prSet/>
      <dgm:spPr/>
      <dgm:t>
        <a:bodyPr/>
        <a:lstStyle/>
        <a:p>
          <a:endParaRPr lang="en-US"/>
        </a:p>
      </dgm:t>
    </dgm:pt>
    <dgm:pt modelId="{1D08BE34-2E47-4BF6-B560-868668F371DC}">
      <dgm:prSet phldrT="[Text]"/>
      <dgm:spPr>
        <a:solidFill>
          <a:srgbClr val="99FF33"/>
        </a:solidFill>
      </dgm:spPr>
      <dgm:t>
        <a:bodyPr/>
        <a:lstStyle/>
        <a:p>
          <a:r>
            <a:rPr lang="en-US" b="1" dirty="0" smtClean="0">
              <a:solidFill>
                <a:srgbClr val="002060"/>
              </a:solidFill>
            </a:rPr>
            <a:t>Ada Boost</a:t>
          </a:r>
          <a:endParaRPr lang="en-US" b="1" dirty="0">
            <a:solidFill>
              <a:srgbClr val="002060"/>
            </a:solidFill>
          </a:endParaRPr>
        </a:p>
      </dgm:t>
    </dgm:pt>
    <dgm:pt modelId="{9251E107-E9E8-48BE-9BCC-4149210C3CCD}" type="parTrans" cxnId="{B36130D8-DBE8-4A8B-8DB3-D463C8EB6950}">
      <dgm:prSet/>
      <dgm:spPr/>
      <dgm:t>
        <a:bodyPr/>
        <a:lstStyle/>
        <a:p>
          <a:endParaRPr lang="en-US"/>
        </a:p>
      </dgm:t>
    </dgm:pt>
    <dgm:pt modelId="{51F8AF20-5BC1-4454-BA85-2246DF08F558}" type="sibTrans" cxnId="{B36130D8-DBE8-4A8B-8DB3-D463C8EB6950}">
      <dgm:prSet/>
      <dgm:spPr/>
      <dgm:t>
        <a:bodyPr/>
        <a:lstStyle/>
        <a:p>
          <a:endParaRPr lang="en-US"/>
        </a:p>
      </dgm:t>
    </dgm:pt>
    <dgm:pt modelId="{D0F4A0BA-44D2-4984-B333-90ED57BB7C82}">
      <dgm:prSet phldrT="[Text]"/>
      <dgm:spPr>
        <a:solidFill>
          <a:srgbClr val="92D050"/>
        </a:solidFill>
      </dgm:spPr>
      <dgm:t>
        <a:bodyPr/>
        <a:lstStyle/>
        <a:p>
          <a:r>
            <a:rPr lang="en-US" b="1" dirty="0" smtClean="0">
              <a:solidFill>
                <a:srgbClr val="002060"/>
              </a:solidFill>
            </a:rPr>
            <a:t>Gradient Boost</a:t>
          </a:r>
          <a:endParaRPr lang="en-US" b="1" dirty="0">
            <a:solidFill>
              <a:srgbClr val="002060"/>
            </a:solidFill>
          </a:endParaRPr>
        </a:p>
      </dgm:t>
    </dgm:pt>
    <dgm:pt modelId="{A7915269-2283-4A55-A821-7C71ED9270D6}" type="parTrans" cxnId="{99F7D411-F8E1-4D96-975A-B100095434B6}">
      <dgm:prSet/>
      <dgm:spPr/>
      <dgm:t>
        <a:bodyPr/>
        <a:lstStyle/>
        <a:p>
          <a:endParaRPr lang="en-US"/>
        </a:p>
      </dgm:t>
    </dgm:pt>
    <dgm:pt modelId="{5BBDDAC6-09C7-4167-8BFB-542312185299}" type="sibTrans" cxnId="{99F7D411-F8E1-4D96-975A-B100095434B6}">
      <dgm:prSet/>
      <dgm:spPr/>
      <dgm:t>
        <a:bodyPr/>
        <a:lstStyle/>
        <a:p>
          <a:endParaRPr lang="en-US"/>
        </a:p>
      </dgm:t>
    </dgm:pt>
    <dgm:pt modelId="{7733DA39-89BB-449E-ADE0-051163E83D3B}">
      <dgm:prSet phldrT="[Text]" phldr="1"/>
      <dgm:spPr>
        <a:noFill/>
        <a:ln>
          <a:noFill/>
        </a:ln>
      </dgm:spPr>
      <dgm:t>
        <a:bodyPr/>
        <a:lstStyle/>
        <a:p>
          <a:endParaRPr lang="en-US" dirty="0">
            <a:solidFill>
              <a:schemeClr val="bg1"/>
            </a:solidFill>
          </a:endParaRPr>
        </a:p>
      </dgm:t>
    </dgm:pt>
    <dgm:pt modelId="{27220289-F69E-4A39-968E-E2A4DA3C664F}" type="sibTrans" cxnId="{A4FB927B-00DE-4B85-90BD-2B72D35C81F5}">
      <dgm:prSet/>
      <dgm:spPr/>
      <dgm:t>
        <a:bodyPr/>
        <a:lstStyle/>
        <a:p>
          <a:endParaRPr lang="en-US"/>
        </a:p>
      </dgm:t>
    </dgm:pt>
    <dgm:pt modelId="{6A2B76FC-2E36-4DA2-911A-D42EB781C2E6}" type="parTrans" cxnId="{A4FB927B-00DE-4B85-90BD-2B72D35C81F5}">
      <dgm:prSet/>
      <dgm:spPr/>
      <dgm:t>
        <a:bodyPr/>
        <a:lstStyle/>
        <a:p>
          <a:endParaRPr lang="en-US"/>
        </a:p>
      </dgm:t>
    </dgm:pt>
    <dgm:pt modelId="{A523DD6C-BABD-404F-AABB-1506ECA0460F}">
      <dgm:prSet phldrT="[Text]" phldr="1"/>
      <dgm:spPr>
        <a:noFill/>
        <a:ln>
          <a:noFill/>
        </a:ln>
      </dgm:spPr>
      <dgm:t>
        <a:bodyPr/>
        <a:lstStyle/>
        <a:p>
          <a:endParaRPr lang="en-US" dirty="0">
            <a:solidFill>
              <a:schemeClr val="bg1"/>
            </a:solidFill>
          </a:endParaRPr>
        </a:p>
      </dgm:t>
    </dgm:pt>
    <dgm:pt modelId="{06F21F7F-3ABD-449E-A3C3-44FC1E0EF2C9}" type="sibTrans" cxnId="{B50C519F-F447-4ED3-9EA3-774E013DA84F}">
      <dgm:prSet/>
      <dgm:spPr/>
      <dgm:t>
        <a:bodyPr/>
        <a:lstStyle/>
        <a:p>
          <a:endParaRPr lang="en-US"/>
        </a:p>
      </dgm:t>
    </dgm:pt>
    <dgm:pt modelId="{D6DAED17-2D16-4C9E-9EBF-A68D7B384574}" type="parTrans" cxnId="{B50C519F-F447-4ED3-9EA3-774E013DA84F}">
      <dgm:prSet/>
      <dgm:spPr/>
      <dgm:t>
        <a:bodyPr/>
        <a:lstStyle/>
        <a:p>
          <a:endParaRPr lang="en-US"/>
        </a:p>
      </dgm:t>
    </dgm:pt>
    <dgm:pt modelId="{020045C0-E89A-422A-A2E5-576E89D3D54F}">
      <dgm:prSet phldrT="[Text]" phldr="1"/>
      <dgm:spPr>
        <a:noFill/>
      </dgm:spPr>
      <dgm:t>
        <a:bodyPr/>
        <a:lstStyle/>
        <a:p>
          <a:endParaRPr lang="en-US" dirty="0"/>
        </a:p>
      </dgm:t>
    </dgm:pt>
    <dgm:pt modelId="{D3797634-DD47-4C13-9BF6-4E6A3C778FC4}" type="sibTrans" cxnId="{78164BFE-8B88-49D8-9B48-A9793AA5F254}">
      <dgm:prSet/>
      <dgm:spPr/>
      <dgm:t>
        <a:bodyPr/>
        <a:lstStyle/>
        <a:p>
          <a:endParaRPr lang="en-US"/>
        </a:p>
      </dgm:t>
    </dgm:pt>
    <dgm:pt modelId="{CEE4E338-E2E0-4633-A6CB-A2580DC522E6}" type="parTrans" cxnId="{78164BFE-8B88-49D8-9B48-A9793AA5F254}">
      <dgm:prSet/>
      <dgm:spPr/>
      <dgm:t>
        <a:bodyPr/>
        <a:lstStyle/>
        <a:p>
          <a:endParaRPr lang="en-US"/>
        </a:p>
      </dgm:t>
    </dgm:pt>
    <dgm:pt modelId="{5ABD5A44-0CF2-4FBE-BA1F-D99D3714FE3F}" type="pres">
      <dgm:prSet presAssocID="{4C7C7397-3475-48A0-B18F-CF6DD768D184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DE792D2-70AE-4C28-9BE9-D955C24A1A38}" type="pres">
      <dgm:prSet presAssocID="{4C7C7397-3475-48A0-B18F-CF6DD768D184}" presName="dummyMaxCanvas" presStyleCnt="0"/>
      <dgm:spPr/>
    </dgm:pt>
    <dgm:pt modelId="{60BAC2C2-AFB7-43F8-A622-AFD1EA5DA245}" type="pres">
      <dgm:prSet presAssocID="{4C7C7397-3475-48A0-B18F-CF6DD768D184}" presName="parentComposite" presStyleCnt="0"/>
      <dgm:spPr/>
    </dgm:pt>
    <dgm:pt modelId="{0808D406-3CFE-4381-A3B1-B82A8FDA1F6F}" type="pres">
      <dgm:prSet presAssocID="{4C7C7397-3475-48A0-B18F-CF6DD768D184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F91523C4-C0C0-4797-976D-81F45FB9A654}" type="pres">
      <dgm:prSet presAssocID="{4C7C7397-3475-48A0-B18F-CF6DD768D184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C55D6393-2673-47DC-9647-8EAF1C8AC32A}" type="pres">
      <dgm:prSet presAssocID="{4C7C7397-3475-48A0-B18F-CF6DD768D184}" presName="childrenComposite" presStyleCnt="0"/>
      <dgm:spPr/>
    </dgm:pt>
    <dgm:pt modelId="{F58C40F2-3C66-4582-8A02-992985FC8F05}" type="pres">
      <dgm:prSet presAssocID="{4C7C7397-3475-48A0-B18F-CF6DD768D184}" presName="dummyMaxCanvas_ChildArea" presStyleCnt="0"/>
      <dgm:spPr/>
    </dgm:pt>
    <dgm:pt modelId="{480B78C2-BC9A-4C4A-A2BA-A25F6C40878B}" type="pres">
      <dgm:prSet presAssocID="{4C7C7397-3475-48A0-B18F-CF6DD768D184}" presName="fulcrum" presStyleLbl="alignAccFollowNode1" presStyleIdx="2" presStyleCnt="4"/>
      <dgm:spPr>
        <a:solidFill>
          <a:srgbClr val="C00000">
            <a:alpha val="90000"/>
          </a:srgbClr>
        </a:solidFill>
      </dgm:spPr>
    </dgm:pt>
    <dgm:pt modelId="{5560AAC2-7AA9-4936-AF34-DE2BA7865918}" type="pres">
      <dgm:prSet presAssocID="{4C7C7397-3475-48A0-B18F-CF6DD768D184}" presName="balance_23" presStyleLbl="alignAccFollowNode1" presStyleIdx="3" presStyleCnt="4">
        <dgm:presLayoutVars>
          <dgm:bulletEnabled val="1"/>
        </dgm:presLayoutVars>
      </dgm:prSet>
      <dgm:spPr>
        <a:solidFill>
          <a:schemeClr val="bg2">
            <a:lumMod val="10000"/>
            <a:alpha val="90000"/>
          </a:schemeClr>
        </a:solidFill>
      </dgm:spPr>
    </dgm:pt>
    <dgm:pt modelId="{0A88C02B-8781-41AF-9F09-00A5BCDB567E}" type="pres">
      <dgm:prSet presAssocID="{4C7C7397-3475-48A0-B18F-CF6DD768D184}" presName="right_23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F52CFF-1A23-488C-8F16-C49CD4562A60}" type="pres">
      <dgm:prSet presAssocID="{4C7C7397-3475-48A0-B18F-CF6DD768D184}" presName="right_23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5B7A44-16B5-4336-AF07-3175B752F5E2}" type="pres">
      <dgm:prSet presAssocID="{4C7C7397-3475-48A0-B18F-CF6DD768D184}" presName="right_23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87A6C4-0F20-48AB-9B84-CBF1828DE1EF}" type="pres">
      <dgm:prSet presAssocID="{4C7C7397-3475-48A0-B18F-CF6DD768D184}" presName="left_23_1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73D7B5-E4A6-4195-BC7D-F741BABED18A}" type="pres">
      <dgm:prSet presAssocID="{4C7C7397-3475-48A0-B18F-CF6DD768D184}" presName="left_23_2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9F7D411-F8E1-4D96-975A-B100095434B6}" srcId="{A523DD6C-BABD-404F-AABB-1506ECA0460F}" destId="{D0F4A0BA-44D2-4984-B333-90ED57BB7C82}" srcOrd="1" destOrd="0" parTransId="{A7915269-2283-4A55-A821-7C71ED9270D6}" sibTransId="{5BBDDAC6-09C7-4167-8BFB-542312185299}"/>
    <dgm:cxn modelId="{78164BFE-8B88-49D8-9B48-A9793AA5F254}" srcId="{A523DD6C-BABD-404F-AABB-1506ECA0460F}" destId="{020045C0-E89A-422A-A2E5-576E89D3D54F}" srcOrd="2" destOrd="0" parTransId="{CEE4E338-E2E0-4633-A6CB-A2580DC522E6}" sibTransId="{D3797634-DD47-4C13-9BF6-4E6A3C778FC4}"/>
    <dgm:cxn modelId="{C3D0988C-F60D-476B-9192-4979D6ED4282}" type="presOf" srcId="{D0F4A0BA-44D2-4984-B333-90ED57BB7C82}" destId="{D3F52CFF-1A23-488C-8F16-C49CD4562A60}" srcOrd="0" destOrd="0" presId="urn:microsoft.com/office/officeart/2005/8/layout/balance1"/>
    <dgm:cxn modelId="{A8BDD6A7-3466-4748-994E-2E955DB3B18E}" type="presOf" srcId="{6A9C8131-5FD7-425A-AE79-63782C772DE5}" destId="{0187A6C4-0F20-48AB-9B84-CBF1828DE1EF}" srcOrd="0" destOrd="0" presId="urn:microsoft.com/office/officeart/2005/8/layout/balance1"/>
    <dgm:cxn modelId="{B50C519F-F447-4ED3-9EA3-774E013DA84F}" srcId="{4C7C7397-3475-48A0-B18F-CF6DD768D184}" destId="{A523DD6C-BABD-404F-AABB-1506ECA0460F}" srcOrd="1" destOrd="0" parTransId="{D6DAED17-2D16-4C9E-9EBF-A68D7B384574}" sibTransId="{06F21F7F-3ABD-449E-A3C3-44FC1E0EF2C9}"/>
    <dgm:cxn modelId="{B36130D8-DBE8-4A8B-8DB3-D463C8EB6950}" srcId="{A523DD6C-BABD-404F-AABB-1506ECA0460F}" destId="{1D08BE34-2E47-4BF6-B560-868668F371DC}" srcOrd="0" destOrd="0" parTransId="{9251E107-E9E8-48BE-9BCC-4149210C3CCD}" sibTransId="{51F8AF20-5BC1-4454-BA85-2246DF08F558}"/>
    <dgm:cxn modelId="{D943C8AA-9B80-41BD-8D63-C5E2DFE2D448}" type="presOf" srcId="{1D08BE34-2E47-4BF6-B560-868668F371DC}" destId="{0A88C02B-8781-41AF-9F09-00A5BCDB567E}" srcOrd="0" destOrd="0" presId="urn:microsoft.com/office/officeart/2005/8/layout/balance1"/>
    <dgm:cxn modelId="{44F6C56C-09CC-4A36-9376-EB8526AB2D92}" type="presOf" srcId="{A523DD6C-BABD-404F-AABB-1506ECA0460F}" destId="{F91523C4-C0C0-4797-976D-81F45FB9A654}" srcOrd="0" destOrd="0" presId="urn:microsoft.com/office/officeart/2005/8/layout/balance1"/>
    <dgm:cxn modelId="{6BC1BD10-E661-41C9-8D28-AA1B3B2A54B1}" type="presOf" srcId="{77C8E337-C524-4B2E-A955-965A9077A050}" destId="{6773D7B5-E4A6-4195-BC7D-F741BABED18A}" srcOrd="0" destOrd="0" presId="urn:microsoft.com/office/officeart/2005/8/layout/balance1"/>
    <dgm:cxn modelId="{A885E70D-1C64-40B7-A8F8-140E68646611}" type="presOf" srcId="{4C7C7397-3475-48A0-B18F-CF6DD768D184}" destId="{5ABD5A44-0CF2-4FBE-BA1F-D99D3714FE3F}" srcOrd="0" destOrd="0" presId="urn:microsoft.com/office/officeart/2005/8/layout/balance1"/>
    <dgm:cxn modelId="{57253D8F-5314-4C01-ADF5-8FABD0560053}" srcId="{7733DA39-89BB-449E-ADE0-051163E83D3B}" destId="{77C8E337-C524-4B2E-A955-965A9077A050}" srcOrd="1" destOrd="0" parTransId="{1BEE136A-0AA8-4A60-BBA1-ACA0C22DC755}" sibTransId="{B1E915E1-3E1E-4449-9BFC-272DEE8FF47F}"/>
    <dgm:cxn modelId="{B6075655-2075-41A5-9C15-68FF590C662A}" srcId="{7733DA39-89BB-449E-ADE0-051163E83D3B}" destId="{6A9C8131-5FD7-425A-AE79-63782C772DE5}" srcOrd="0" destOrd="0" parTransId="{82ABBAC3-6CFD-490F-86FA-18A001B4F833}" sibTransId="{DE0E9407-8ECB-4803-9D9E-027A3AB2CCF5}"/>
    <dgm:cxn modelId="{2DEA8572-4861-49B6-A80C-56F481067DEF}" type="presOf" srcId="{7733DA39-89BB-449E-ADE0-051163E83D3B}" destId="{0808D406-3CFE-4381-A3B1-B82A8FDA1F6F}" srcOrd="0" destOrd="0" presId="urn:microsoft.com/office/officeart/2005/8/layout/balance1"/>
    <dgm:cxn modelId="{B0308F4E-B9E5-4033-917D-BF15D2C89F4E}" type="presOf" srcId="{020045C0-E89A-422A-A2E5-576E89D3D54F}" destId="{5B5B7A44-16B5-4336-AF07-3175B752F5E2}" srcOrd="0" destOrd="0" presId="urn:microsoft.com/office/officeart/2005/8/layout/balance1"/>
    <dgm:cxn modelId="{A4FB927B-00DE-4B85-90BD-2B72D35C81F5}" srcId="{4C7C7397-3475-48A0-B18F-CF6DD768D184}" destId="{7733DA39-89BB-449E-ADE0-051163E83D3B}" srcOrd="0" destOrd="0" parTransId="{6A2B76FC-2E36-4DA2-911A-D42EB781C2E6}" sibTransId="{27220289-F69E-4A39-968E-E2A4DA3C664F}"/>
    <dgm:cxn modelId="{431E5771-10EE-403B-B026-AD0968E55CC4}" type="presParOf" srcId="{5ABD5A44-0CF2-4FBE-BA1F-D99D3714FE3F}" destId="{6DE792D2-70AE-4C28-9BE9-D955C24A1A38}" srcOrd="0" destOrd="0" presId="urn:microsoft.com/office/officeart/2005/8/layout/balance1"/>
    <dgm:cxn modelId="{C12C0D1E-40A8-4D6B-B3C0-15EB3C33092B}" type="presParOf" srcId="{5ABD5A44-0CF2-4FBE-BA1F-D99D3714FE3F}" destId="{60BAC2C2-AFB7-43F8-A622-AFD1EA5DA245}" srcOrd="1" destOrd="0" presId="urn:microsoft.com/office/officeart/2005/8/layout/balance1"/>
    <dgm:cxn modelId="{89063794-1DA4-4B66-AB8E-02FBDDAED4D0}" type="presParOf" srcId="{60BAC2C2-AFB7-43F8-A622-AFD1EA5DA245}" destId="{0808D406-3CFE-4381-A3B1-B82A8FDA1F6F}" srcOrd="0" destOrd="0" presId="urn:microsoft.com/office/officeart/2005/8/layout/balance1"/>
    <dgm:cxn modelId="{739BA1BF-6111-4577-BF35-71A01ABD9DB9}" type="presParOf" srcId="{60BAC2C2-AFB7-43F8-A622-AFD1EA5DA245}" destId="{F91523C4-C0C0-4797-976D-81F45FB9A654}" srcOrd="1" destOrd="0" presId="urn:microsoft.com/office/officeart/2005/8/layout/balance1"/>
    <dgm:cxn modelId="{32084F0F-745F-4DA8-861E-14431CBC5F4B}" type="presParOf" srcId="{5ABD5A44-0CF2-4FBE-BA1F-D99D3714FE3F}" destId="{C55D6393-2673-47DC-9647-8EAF1C8AC32A}" srcOrd="2" destOrd="0" presId="urn:microsoft.com/office/officeart/2005/8/layout/balance1"/>
    <dgm:cxn modelId="{51A14A3F-CE8A-4831-80C6-789A4063BD25}" type="presParOf" srcId="{C55D6393-2673-47DC-9647-8EAF1C8AC32A}" destId="{F58C40F2-3C66-4582-8A02-992985FC8F05}" srcOrd="0" destOrd="0" presId="urn:microsoft.com/office/officeart/2005/8/layout/balance1"/>
    <dgm:cxn modelId="{CFE3DE32-97BF-4765-B41E-342378FB4F55}" type="presParOf" srcId="{C55D6393-2673-47DC-9647-8EAF1C8AC32A}" destId="{480B78C2-BC9A-4C4A-A2BA-A25F6C40878B}" srcOrd="1" destOrd="0" presId="urn:microsoft.com/office/officeart/2005/8/layout/balance1"/>
    <dgm:cxn modelId="{42D953B7-B084-42F3-9D4D-132EE7890123}" type="presParOf" srcId="{C55D6393-2673-47DC-9647-8EAF1C8AC32A}" destId="{5560AAC2-7AA9-4936-AF34-DE2BA7865918}" srcOrd="2" destOrd="0" presId="urn:microsoft.com/office/officeart/2005/8/layout/balance1"/>
    <dgm:cxn modelId="{ACB6616D-B45C-40B9-A88E-56088A238EDA}" type="presParOf" srcId="{C55D6393-2673-47DC-9647-8EAF1C8AC32A}" destId="{0A88C02B-8781-41AF-9F09-00A5BCDB567E}" srcOrd="3" destOrd="0" presId="urn:microsoft.com/office/officeart/2005/8/layout/balance1"/>
    <dgm:cxn modelId="{92B4B24A-1A7C-4BC0-B933-6174074DF7A1}" type="presParOf" srcId="{C55D6393-2673-47DC-9647-8EAF1C8AC32A}" destId="{D3F52CFF-1A23-488C-8F16-C49CD4562A60}" srcOrd="4" destOrd="0" presId="urn:microsoft.com/office/officeart/2005/8/layout/balance1"/>
    <dgm:cxn modelId="{53DB8430-B872-470D-9200-0AB09CF30265}" type="presParOf" srcId="{C55D6393-2673-47DC-9647-8EAF1C8AC32A}" destId="{5B5B7A44-16B5-4336-AF07-3175B752F5E2}" srcOrd="5" destOrd="0" presId="urn:microsoft.com/office/officeart/2005/8/layout/balance1"/>
    <dgm:cxn modelId="{91231095-366C-496B-BF27-8CDF2B88CC81}" type="presParOf" srcId="{C55D6393-2673-47DC-9647-8EAF1C8AC32A}" destId="{0187A6C4-0F20-48AB-9B84-CBF1828DE1EF}" srcOrd="6" destOrd="0" presId="urn:microsoft.com/office/officeart/2005/8/layout/balance1"/>
    <dgm:cxn modelId="{A2D5380C-8640-47CE-9E43-C8DC15934977}" type="presParOf" srcId="{C55D6393-2673-47DC-9647-8EAF1C8AC32A}" destId="{6773D7B5-E4A6-4195-BC7D-F741BABED18A}" srcOrd="7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2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5A7D9-B102-44EA-9C29-D5836904715E}">
      <dsp:nvSpPr>
        <dsp:cNvPr id="0" name=""/>
        <dsp:cNvSpPr/>
      </dsp:nvSpPr>
      <dsp:spPr>
        <a:xfrm>
          <a:off x="96247" y="272983"/>
          <a:ext cx="2179870" cy="1369010"/>
        </a:xfrm>
        <a:prstGeom prst="roundRect">
          <a:avLst>
            <a:gd name="adj" fmla="val 10000"/>
          </a:avLst>
        </a:prstGeom>
        <a:solidFill>
          <a:srgbClr val="FFCC6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b="1" kern="1200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Business Need</a:t>
          </a:r>
          <a:endParaRPr lang="en-US" sz="3900" b="1" kern="1200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sp:txBody>
      <dsp:txXfrm>
        <a:off x="136344" y="313080"/>
        <a:ext cx="2099676" cy="1288816"/>
      </dsp:txXfrm>
    </dsp:sp>
    <dsp:sp modelId="{6A29D9B8-998C-49E0-9B6C-CECC2B2BD7B9}">
      <dsp:nvSpPr>
        <dsp:cNvPr id="0" name=""/>
        <dsp:cNvSpPr/>
      </dsp:nvSpPr>
      <dsp:spPr>
        <a:xfrm rot="21482210">
          <a:off x="2530548" y="570888"/>
          <a:ext cx="1185822" cy="67603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2530608" y="709568"/>
        <a:ext cx="983013" cy="405618"/>
      </dsp:txXfrm>
    </dsp:sp>
    <dsp:sp modelId="{5A3DD91F-BF2A-4ED6-997D-A048231BEEF1}">
      <dsp:nvSpPr>
        <dsp:cNvPr id="0" name=""/>
        <dsp:cNvSpPr/>
      </dsp:nvSpPr>
      <dsp:spPr>
        <a:xfrm>
          <a:off x="3864270" y="1194"/>
          <a:ext cx="2725928" cy="1635556"/>
        </a:xfrm>
        <a:prstGeom prst="roundRect">
          <a:avLst>
            <a:gd name="adj" fmla="val 10000"/>
          </a:avLst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b="1" kern="1200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Data Cleaning</a:t>
          </a:r>
          <a:endParaRPr lang="en-US" sz="3900" b="1" kern="1200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sp:txBody>
      <dsp:txXfrm>
        <a:off x="3912174" y="49098"/>
        <a:ext cx="2630120" cy="1539748"/>
      </dsp:txXfrm>
    </dsp:sp>
    <dsp:sp modelId="{F7BFA535-17CC-4B40-A97B-7FAE55D0763A}">
      <dsp:nvSpPr>
        <dsp:cNvPr id="0" name=""/>
        <dsp:cNvSpPr/>
      </dsp:nvSpPr>
      <dsp:spPr>
        <a:xfrm rot="5400000">
          <a:off x="4802674" y="1827566"/>
          <a:ext cx="849121" cy="67603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600" kern="1200"/>
        </a:p>
      </dsp:txBody>
      <dsp:txXfrm rot="-5400000">
        <a:off x="5024426" y="1741021"/>
        <a:ext cx="405618" cy="646312"/>
      </dsp:txXfrm>
    </dsp:sp>
    <dsp:sp modelId="{108463CE-BDC9-4E44-B7F9-47C9FB431705}">
      <dsp:nvSpPr>
        <dsp:cNvPr id="0" name=""/>
        <dsp:cNvSpPr/>
      </dsp:nvSpPr>
      <dsp:spPr>
        <a:xfrm>
          <a:off x="3864270" y="2727122"/>
          <a:ext cx="2725928" cy="1635556"/>
        </a:xfrm>
        <a:prstGeom prst="roundRect">
          <a:avLst>
            <a:gd name="adj" fmla="val 10000"/>
          </a:avLst>
        </a:prstGeom>
        <a:solidFill>
          <a:srgbClr val="00FF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b="1" kern="1200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Data Prep. (ABT)</a:t>
          </a:r>
          <a:endParaRPr lang="en-US" sz="3900" b="1" kern="1200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sp:txBody>
      <dsp:txXfrm>
        <a:off x="3912174" y="2775026"/>
        <a:ext cx="2630120" cy="1539748"/>
      </dsp:txXfrm>
    </dsp:sp>
    <dsp:sp modelId="{0E4482D1-61DB-4CCC-A2E2-62400DDAE087}">
      <dsp:nvSpPr>
        <dsp:cNvPr id="0" name=""/>
        <dsp:cNvSpPr/>
      </dsp:nvSpPr>
      <dsp:spPr>
        <a:xfrm rot="10807872">
          <a:off x="2998382" y="3202722"/>
          <a:ext cx="821844" cy="67603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 rot="10800000">
        <a:off x="3201191" y="3338160"/>
        <a:ext cx="619035" cy="405618"/>
      </dsp:txXfrm>
    </dsp:sp>
    <dsp:sp modelId="{6774DD53-4BD8-4E66-B18F-7F0D8E7F9736}">
      <dsp:nvSpPr>
        <dsp:cNvPr id="0" name=""/>
        <dsp:cNvSpPr/>
      </dsp:nvSpPr>
      <dsp:spPr>
        <a:xfrm>
          <a:off x="200268" y="2718732"/>
          <a:ext cx="2725928" cy="1635556"/>
        </a:xfrm>
        <a:prstGeom prst="roundRect">
          <a:avLst>
            <a:gd name="adj" fmla="val 10000"/>
          </a:avLst>
        </a:prstGeom>
        <a:solidFill>
          <a:srgbClr val="FF996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b="1" kern="1200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Modeling</a:t>
          </a:r>
          <a:endParaRPr lang="en-US" sz="3900" b="1" kern="1200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sp:txBody>
      <dsp:txXfrm>
        <a:off x="248172" y="2766636"/>
        <a:ext cx="2630120" cy="1539748"/>
      </dsp:txXfrm>
    </dsp:sp>
    <dsp:sp modelId="{4AAE69CB-BD06-4B79-8EC1-713D8A58D98A}">
      <dsp:nvSpPr>
        <dsp:cNvPr id="0" name=""/>
        <dsp:cNvSpPr/>
      </dsp:nvSpPr>
      <dsp:spPr>
        <a:xfrm rot="5409088">
          <a:off x="1250714" y="4433216"/>
          <a:ext cx="618508" cy="676030"/>
        </a:xfrm>
        <a:prstGeom prst="rightArrow">
          <a:avLst>
            <a:gd name="adj1" fmla="val 60000"/>
            <a:gd name="adj2" fmla="val 50000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100" kern="1200" dirty="0"/>
        </a:p>
      </dsp:txBody>
      <dsp:txXfrm rot="-5400000">
        <a:off x="1357404" y="4461977"/>
        <a:ext cx="405618" cy="432956"/>
      </dsp:txXfrm>
    </dsp:sp>
    <dsp:sp modelId="{C99C31B1-B535-4DE4-802A-0CEC894689B9}">
      <dsp:nvSpPr>
        <dsp:cNvPr id="0" name=""/>
        <dsp:cNvSpPr/>
      </dsp:nvSpPr>
      <dsp:spPr>
        <a:xfrm>
          <a:off x="193672" y="5213965"/>
          <a:ext cx="2725928" cy="1635556"/>
        </a:xfrm>
        <a:prstGeom prst="roundRect">
          <a:avLst>
            <a:gd name="adj" fmla="val 10000"/>
          </a:avLst>
        </a:prstGeom>
        <a:solidFill>
          <a:srgbClr val="00FFF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b="1" kern="1200" dirty="0" smtClean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rPr>
            <a:t>Evaluation</a:t>
          </a:r>
          <a:endParaRPr lang="en-US" sz="3900" b="1" kern="1200" dirty="0">
            <a:solidFill>
              <a:schemeClr val="tx1"/>
            </a:solidFill>
            <a:latin typeface="Andalus" panose="02020603050405020304" pitchFamily="18" charset="-78"/>
            <a:cs typeface="Andalus" panose="02020603050405020304" pitchFamily="18" charset="-78"/>
          </a:endParaRPr>
        </a:p>
      </dsp:txBody>
      <dsp:txXfrm>
        <a:off x="241576" y="5261869"/>
        <a:ext cx="2630120" cy="15397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CFCFE4-D1AD-4B5F-A1E1-7921154E6C0C}">
      <dsp:nvSpPr>
        <dsp:cNvPr id="0" name=""/>
        <dsp:cNvSpPr/>
      </dsp:nvSpPr>
      <dsp:spPr>
        <a:xfrm>
          <a:off x="8871770" y="931037"/>
          <a:ext cx="2441090" cy="2441215"/>
        </a:xfrm>
        <a:prstGeom prst="ellipse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D2854D-3EA7-4FCB-ABC3-370363304AB2}">
      <dsp:nvSpPr>
        <dsp:cNvPr id="0" name=""/>
        <dsp:cNvSpPr/>
      </dsp:nvSpPr>
      <dsp:spPr>
        <a:xfrm>
          <a:off x="8953419" y="1012425"/>
          <a:ext cx="2278839" cy="2278439"/>
        </a:xfrm>
        <a:prstGeom prst="ellipse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000" kern="1200" dirty="0"/>
        </a:p>
      </dsp:txBody>
      <dsp:txXfrm>
        <a:off x="9278967" y="1337978"/>
        <a:ext cx="1627742" cy="1627334"/>
      </dsp:txXfrm>
    </dsp:sp>
    <dsp:sp modelId="{FEEBA544-AAC8-4137-BD9F-6EE2F396E231}">
      <dsp:nvSpPr>
        <dsp:cNvPr id="0" name=""/>
        <dsp:cNvSpPr/>
      </dsp:nvSpPr>
      <dsp:spPr>
        <a:xfrm rot="2700000">
          <a:off x="6338542" y="930865"/>
          <a:ext cx="2441130" cy="2441130"/>
        </a:xfrm>
        <a:prstGeom prst="teardrop">
          <a:avLst>
            <a:gd name="adj" fmla="val 100000"/>
          </a:avLst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C6FF1C-BC3E-498B-8F59-CBE4B12E9A5E}">
      <dsp:nvSpPr>
        <dsp:cNvPr id="0" name=""/>
        <dsp:cNvSpPr/>
      </dsp:nvSpPr>
      <dsp:spPr>
        <a:xfrm>
          <a:off x="6430679" y="1012425"/>
          <a:ext cx="2278839" cy="227843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Binning and Standardization</a:t>
          </a:r>
          <a:endParaRPr lang="en-US" sz="2800" kern="1200" dirty="0"/>
        </a:p>
      </dsp:txBody>
      <dsp:txXfrm>
        <a:off x="6756228" y="1337978"/>
        <a:ext cx="1627742" cy="1627334"/>
      </dsp:txXfrm>
    </dsp:sp>
    <dsp:sp modelId="{CF6FA8F9-FE84-49A9-9114-061FC754A982}">
      <dsp:nvSpPr>
        <dsp:cNvPr id="0" name=""/>
        <dsp:cNvSpPr/>
      </dsp:nvSpPr>
      <dsp:spPr>
        <a:xfrm rot="2700000">
          <a:off x="3719354" y="972814"/>
          <a:ext cx="2441130" cy="2441130"/>
        </a:xfrm>
        <a:prstGeom prst="teardrop">
          <a:avLst>
            <a:gd name="adj" fmla="val 10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D4B388-7785-4584-80A4-D33BB6F02F66}">
      <dsp:nvSpPr>
        <dsp:cNvPr id="0" name=""/>
        <dsp:cNvSpPr/>
      </dsp:nvSpPr>
      <dsp:spPr>
        <a:xfrm>
          <a:off x="3787480" y="1031769"/>
          <a:ext cx="2278839" cy="227843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</a:rPr>
            <a:t>Imputation using MICE and Outlier correction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4113029" y="1357321"/>
        <a:ext cx="1627742" cy="1627334"/>
      </dsp:txXfrm>
    </dsp:sp>
    <dsp:sp modelId="{B292171E-CF00-463C-96C2-CFDEA36CE330}">
      <dsp:nvSpPr>
        <dsp:cNvPr id="0" name=""/>
        <dsp:cNvSpPr/>
      </dsp:nvSpPr>
      <dsp:spPr>
        <a:xfrm rot="2700000">
          <a:off x="1303531" y="930865"/>
          <a:ext cx="2441130" cy="2441130"/>
        </a:xfrm>
        <a:prstGeom prst="teardrop">
          <a:avLst>
            <a:gd name="adj" fmla="val 100000"/>
          </a:avLst>
        </a:prstGeom>
        <a:solidFill>
          <a:schemeClr val="accent3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887D4F-C3F7-423E-B669-C0B28F08D06E}">
      <dsp:nvSpPr>
        <dsp:cNvPr id="0" name=""/>
        <dsp:cNvSpPr/>
      </dsp:nvSpPr>
      <dsp:spPr>
        <a:xfrm>
          <a:off x="1385200" y="1012425"/>
          <a:ext cx="2278839" cy="2278439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tx1"/>
              </a:solidFill>
            </a:rPr>
            <a:t>Data  import and merging</a:t>
          </a:r>
          <a:endParaRPr lang="en-US" sz="2800" kern="1200" dirty="0">
            <a:solidFill>
              <a:schemeClr val="tx1"/>
            </a:solidFill>
          </a:endParaRPr>
        </a:p>
      </dsp:txBody>
      <dsp:txXfrm>
        <a:off x="1710749" y="1337978"/>
        <a:ext cx="1627742" cy="16273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4EE5F5-8DCA-42C1-87E2-0ECB0EA5B869}">
      <dsp:nvSpPr>
        <dsp:cNvPr id="0" name=""/>
        <dsp:cNvSpPr/>
      </dsp:nvSpPr>
      <dsp:spPr>
        <a:xfrm>
          <a:off x="901967" y="0"/>
          <a:ext cx="10222302" cy="7568414"/>
        </a:xfrm>
        <a:prstGeom prst="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2E691F-FAA3-4F40-BB57-7EC9AC9BF6C9}">
      <dsp:nvSpPr>
        <dsp:cNvPr id="0" name=""/>
        <dsp:cNvSpPr/>
      </dsp:nvSpPr>
      <dsp:spPr>
        <a:xfrm>
          <a:off x="5047" y="1778698"/>
          <a:ext cx="3639249" cy="401101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solidFill>
                <a:schemeClr val="bg1"/>
              </a:solidFill>
            </a:rPr>
            <a:t>   Feature     </a:t>
          </a:r>
          <a:br>
            <a:rPr lang="en-US" sz="3200" b="1" kern="1200" dirty="0" smtClean="0">
              <a:solidFill>
                <a:schemeClr val="bg1"/>
              </a:solidFill>
            </a:rPr>
          </a:br>
          <a:r>
            <a:rPr lang="en-US" sz="3200" b="1" kern="1200" dirty="0" smtClean="0">
              <a:solidFill>
                <a:schemeClr val="bg1"/>
              </a:solidFill>
            </a:rPr>
            <a:t>   Selection</a:t>
          </a:r>
          <a:endParaRPr lang="en-US" sz="3200" b="1" kern="1200" dirty="0">
            <a:solidFill>
              <a:schemeClr val="bg1"/>
            </a:solidFill>
          </a:endParaRP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000" kern="1200" dirty="0" smtClean="0">
              <a:solidFill>
                <a:schemeClr val="bg1"/>
              </a:solidFill>
            </a:rPr>
            <a:t>Variance Inflation factor (VIF)</a:t>
          </a:r>
          <a:endParaRPr lang="en-US" sz="3000" kern="1200" dirty="0">
            <a:solidFill>
              <a:schemeClr val="bg1"/>
            </a:solidFill>
          </a:endParaRP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000" kern="1200" dirty="0" smtClean="0">
              <a:solidFill>
                <a:schemeClr val="bg1"/>
              </a:solidFill>
            </a:rPr>
            <a:t>Chi-</a:t>
          </a:r>
          <a:r>
            <a:rPr lang="en-US" sz="3000" kern="1200" dirty="0" err="1" smtClean="0">
              <a:solidFill>
                <a:schemeClr val="bg1"/>
              </a:solidFill>
            </a:rPr>
            <a:t>Sq</a:t>
          </a:r>
          <a:r>
            <a:rPr lang="en-US" sz="3000" kern="1200" dirty="0" smtClean="0">
              <a:solidFill>
                <a:schemeClr val="bg1"/>
              </a:solidFill>
            </a:rPr>
            <a:t> Tests</a:t>
          </a:r>
          <a:endParaRPr lang="en-US" sz="3000" kern="1200" dirty="0">
            <a:solidFill>
              <a:schemeClr val="bg1"/>
            </a:solidFill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smtClean="0">
              <a:solidFill>
                <a:schemeClr val="bg1"/>
              </a:solidFill>
            </a:rPr>
            <a:t>Weight of Evidence (WOE)</a:t>
          </a:r>
          <a:endParaRPr lang="en-US" sz="3200" kern="1200" dirty="0">
            <a:solidFill>
              <a:schemeClr val="bg1"/>
            </a:solidFill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3200" kern="1200" dirty="0">
            <a:solidFill>
              <a:schemeClr val="bg1"/>
            </a:solidFill>
          </a:endParaRPr>
        </a:p>
      </dsp:txBody>
      <dsp:txXfrm>
        <a:off x="182700" y="1956351"/>
        <a:ext cx="3283943" cy="3655711"/>
      </dsp:txXfrm>
    </dsp:sp>
    <dsp:sp modelId="{095935FA-76F3-4EB1-9705-07096283A3FB}">
      <dsp:nvSpPr>
        <dsp:cNvPr id="0" name=""/>
        <dsp:cNvSpPr/>
      </dsp:nvSpPr>
      <dsp:spPr>
        <a:xfrm>
          <a:off x="3886524" y="1843907"/>
          <a:ext cx="3426513" cy="3880598"/>
        </a:xfrm>
        <a:prstGeom prst="roundRect">
          <a:avLst/>
        </a:prstGeom>
        <a:solidFill>
          <a:schemeClr val="accent5">
            <a:hueOff val="-2451115"/>
            <a:satOff val="-3409"/>
            <a:lumOff val="-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b="1" kern="1200" dirty="0" smtClean="0">
              <a:solidFill>
                <a:schemeClr val="bg1"/>
              </a:solidFill>
            </a:rPr>
            <a:t>Feature Transformation</a:t>
          </a:r>
          <a:endParaRPr lang="en-US" sz="3400" b="1" kern="1200" dirty="0">
            <a:solidFill>
              <a:schemeClr val="bg1"/>
            </a:solidFill>
          </a:endParaRP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dirty="0" smtClean="0">
              <a:solidFill>
                <a:schemeClr val="bg1"/>
              </a:solidFill>
            </a:rPr>
            <a:t>One hot encoding</a:t>
          </a:r>
          <a:endParaRPr lang="en-US" sz="3400" kern="1200" dirty="0">
            <a:solidFill>
              <a:schemeClr val="bg1"/>
            </a:solidFill>
          </a:endParaRP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dirty="0" smtClean="0">
              <a:solidFill>
                <a:schemeClr val="bg1"/>
              </a:solidFill>
            </a:rPr>
            <a:t>Label Encoder</a:t>
          </a:r>
          <a:endParaRPr lang="en-US" sz="3400" kern="1200" dirty="0">
            <a:solidFill>
              <a:schemeClr val="bg1"/>
            </a:solidFill>
          </a:endParaRPr>
        </a:p>
      </dsp:txBody>
      <dsp:txXfrm>
        <a:off x="4053793" y="2011176"/>
        <a:ext cx="3091975" cy="3546060"/>
      </dsp:txXfrm>
    </dsp:sp>
    <dsp:sp modelId="{7129A5F3-EE53-4B67-B45F-14E3761F1C0F}">
      <dsp:nvSpPr>
        <dsp:cNvPr id="0" name=""/>
        <dsp:cNvSpPr/>
      </dsp:nvSpPr>
      <dsp:spPr>
        <a:xfrm>
          <a:off x="7555266" y="2261820"/>
          <a:ext cx="2028507" cy="3044772"/>
        </a:xfrm>
        <a:prstGeom prst="roundRect">
          <a:avLst/>
        </a:prstGeom>
        <a:solidFill>
          <a:schemeClr val="accent5">
            <a:hueOff val="-4902230"/>
            <a:satOff val="-6819"/>
            <a:lumOff val="-26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solidFill>
                <a:schemeClr val="bg1"/>
              </a:solidFill>
            </a:rPr>
            <a:t>Range Normalization</a:t>
          </a:r>
          <a:endParaRPr lang="en-US" sz="3200" b="1" kern="1200" dirty="0">
            <a:solidFill>
              <a:schemeClr val="bg1"/>
            </a:solidFill>
          </a:endParaRPr>
        </a:p>
      </dsp:txBody>
      <dsp:txXfrm>
        <a:off x="7654290" y="2360844"/>
        <a:ext cx="1830459" cy="2846724"/>
      </dsp:txXfrm>
    </dsp:sp>
    <dsp:sp modelId="{6DDB1E97-8058-4C94-B93F-C7B0AD947122}">
      <dsp:nvSpPr>
        <dsp:cNvPr id="0" name=""/>
        <dsp:cNvSpPr/>
      </dsp:nvSpPr>
      <dsp:spPr>
        <a:xfrm>
          <a:off x="9826001" y="2270524"/>
          <a:ext cx="2195188" cy="3027365"/>
        </a:xfrm>
        <a:prstGeom prst="round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solidFill>
                <a:schemeClr val="bg1"/>
              </a:solidFill>
            </a:rPr>
            <a:t>Analytical Base Table</a:t>
          </a:r>
        </a:p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1" kern="1200" dirty="0" smtClean="0">
              <a:solidFill>
                <a:schemeClr val="bg1"/>
              </a:solidFill>
            </a:rPr>
            <a:t>(ABT)</a:t>
          </a:r>
          <a:endParaRPr lang="en-US" sz="3200" b="1" kern="1200" dirty="0">
            <a:solidFill>
              <a:schemeClr val="bg1"/>
            </a:solidFill>
          </a:endParaRPr>
        </a:p>
      </dsp:txBody>
      <dsp:txXfrm>
        <a:off x="9933161" y="2377684"/>
        <a:ext cx="1980868" cy="281304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08D406-3CFE-4381-A3B1-B82A8FDA1F6F}">
      <dsp:nvSpPr>
        <dsp:cNvPr id="0" name=""/>
        <dsp:cNvSpPr/>
      </dsp:nvSpPr>
      <dsp:spPr>
        <a:xfrm>
          <a:off x="2689951" y="0"/>
          <a:ext cx="2795918" cy="1553287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>
            <a:solidFill>
              <a:schemeClr val="bg1"/>
            </a:solidFill>
          </a:endParaRPr>
        </a:p>
      </dsp:txBody>
      <dsp:txXfrm>
        <a:off x="2735445" y="45494"/>
        <a:ext cx="2704930" cy="1462299"/>
      </dsp:txXfrm>
    </dsp:sp>
    <dsp:sp modelId="{F91523C4-C0C0-4797-976D-81F45FB9A654}">
      <dsp:nvSpPr>
        <dsp:cNvPr id="0" name=""/>
        <dsp:cNvSpPr/>
      </dsp:nvSpPr>
      <dsp:spPr>
        <a:xfrm>
          <a:off x="6728499" y="0"/>
          <a:ext cx="2795918" cy="1553287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>
            <a:solidFill>
              <a:schemeClr val="bg1"/>
            </a:solidFill>
          </a:endParaRPr>
        </a:p>
      </dsp:txBody>
      <dsp:txXfrm>
        <a:off x="6773993" y="45494"/>
        <a:ext cx="2704930" cy="1462299"/>
      </dsp:txXfrm>
    </dsp:sp>
    <dsp:sp modelId="{480B78C2-BC9A-4C4A-A2BA-A25F6C40878B}">
      <dsp:nvSpPr>
        <dsp:cNvPr id="0" name=""/>
        <dsp:cNvSpPr/>
      </dsp:nvSpPr>
      <dsp:spPr>
        <a:xfrm>
          <a:off x="5524701" y="6601473"/>
          <a:ext cx="1164965" cy="1164965"/>
        </a:xfrm>
        <a:prstGeom prst="triangle">
          <a:avLst/>
        </a:prstGeom>
        <a:solidFill>
          <a:srgbClr val="C00000">
            <a:alpha val="90000"/>
          </a:srgb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60AAC2-7AA9-4936-AF34-DE2BA7865918}">
      <dsp:nvSpPr>
        <dsp:cNvPr id="0" name=""/>
        <dsp:cNvSpPr/>
      </dsp:nvSpPr>
      <dsp:spPr>
        <a:xfrm rot="240000">
          <a:off x="2611219" y="6102272"/>
          <a:ext cx="6991929" cy="488923"/>
        </a:xfrm>
        <a:prstGeom prst="rect">
          <a:avLst/>
        </a:prstGeom>
        <a:solidFill>
          <a:schemeClr val="bg2">
            <a:lumMod val="1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88C02B-8781-41AF-9F09-00A5BCDB567E}">
      <dsp:nvSpPr>
        <dsp:cNvPr id="0" name=""/>
        <dsp:cNvSpPr/>
      </dsp:nvSpPr>
      <dsp:spPr>
        <a:xfrm rot="240000">
          <a:off x="6809266" y="4879843"/>
          <a:ext cx="2789714" cy="1299721"/>
        </a:xfrm>
        <a:prstGeom prst="roundRect">
          <a:avLst/>
        </a:prstGeom>
        <a:solidFill>
          <a:srgbClr val="99FF3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002060"/>
              </a:solidFill>
            </a:rPr>
            <a:t>Ada Boost</a:t>
          </a:r>
          <a:endParaRPr lang="en-US" sz="3300" b="1" kern="1200" dirty="0">
            <a:solidFill>
              <a:srgbClr val="002060"/>
            </a:solidFill>
          </a:endParaRPr>
        </a:p>
      </dsp:txBody>
      <dsp:txXfrm>
        <a:off x="6872713" y="4943290"/>
        <a:ext cx="2662820" cy="1172827"/>
      </dsp:txXfrm>
    </dsp:sp>
    <dsp:sp modelId="{D3F52CFF-1A23-488C-8F16-C49CD4562A60}">
      <dsp:nvSpPr>
        <dsp:cNvPr id="0" name=""/>
        <dsp:cNvSpPr/>
      </dsp:nvSpPr>
      <dsp:spPr>
        <a:xfrm rot="240000">
          <a:off x="6910229" y="3481884"/>
          <a:ext cx="2789714" cy="1299721"/>
        </a:xfrm>
        <a:prstGeom prst="roundRect">
          <a:avLst/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002060"/>
              </a:solidFill>
            </a:rPr>
            <a:t>Gradient Boost</a:t>
          </a:r>
          <a:endParaRPr lang="en-US" sz="3300" b="1" kern="1200" dirty="0">
            <a:solidFill>
              <a:srgbClr val="002060"/>
            </a:solidFill>
          </a:endParaRPr>
        </a:p>
      </dsp:txBody>
      <dsp:txXfrm>
        <a:off x="6973676" y="3545331"/>
        <a:ext cx="2662820" cy="1172827"/>
      </dsp:txXfrm>
    </dsp:sp>
    <dsp:sp modelId="{5B5B7A44-16B5-4336-AF07-3175B752F5E2}">
      <dsp:nvSpPr>
        <dsp:cNvPr id="0" name=""/>
        <dsp:cNvSpPr/>
      </dsp:nvSpPr>
      <dsp:spPr>
        <a:xfrm rot="240000">
          <a:off x="7011193" y="2114991"/>
          <a:ext cx="2789714" cy="1299721"/>
        </a:xfrm>
        <a:prstGeom prst="round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300" kern="1200" dirty="0"/>
        </a:p>
      </dsp:txBody>
      <dsp:txXfrm>
        <a:off x="7074640" y="2178438"/>
        <a:ext cx="2662820" cy="1172827"/>
      </dsp:txXfrm>
    </dsp:sp>
    <dsp:sp modelId="{0187A6C4-0F20-48AB-9B84-CBF1828DE1EF}">
      <dsp:nvSpPr>
        <dsp:cNvPr id="0" name=""/>
        <dsp:cNvSpPr/>
      </dsp:nvSpPr>
      <dsp:spPr>
        <a:xfrm rot="240000">
          <a:off x="2809549" y="4600251"/>
          <a:ext cx="2789714" cy="1299721"/>
        </a:xfrm>
        <a:prstGeom prst="roundRect">
          <a:avLst/>
        </a:prstGeom>
        <a:solidFill>
          <a:srgbClr val="FFCC6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002060"/>
              </a:solidFill>
            </a:rPr>
            <a:t>Logistic Regression</a:t>
          </a:r>
          <a:endParaRPr lang="en-US" sz="3300" b="1" kern="1200" dirty="0">
            <a:solidFill>
              <a:srgbClr val="002060"/>
            </a:solidFill>
          </a:endParaRPr>
        </a:p>
      </dsp:txBody>
      <dsp:txXfrm>
        <a:off x="2872996" y="4663698"/>
        <a:ext cx="2662820" cy="1172827"/>
      </dsp:txXfrm>
    </dsp:sp>
    <dsp:sp modelId="{6773D7B5-E4A6-4195-BC7D-F741BABED18A}">
      <dsp:nvSpPr>
        <dsp:cNvPr id="0" name=""/>
        <dsp:cNvSpPr/>
      </dsp:nvSpPr>
      <dsp:spPr>
        <a:xfrm rot="240000">
          <a:off x="2910513" y="3202292"/>
          <a:ext cx="2789714" cy="1299721"/>
        </a:xfrm>
        <a:prstGeom prst="roundRect">
          <a:avLst/>
        </a:prstGeom>
        <a:solidFill>
          <a:srgbClr val="FF996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002060"/>
              </a:solidFill>
            </a:rPr>
            <a:t>Random Forest</a:t>
          </a:r>
          <a:endParaRPr lang="en-US" sz="3300" b="1" kern="1200" dirty="0">
            <a:solidFill>
              <a:srgbClr val="002060"/>
            </a:solidFill>
          </a:endParaRPr>
        </a:p>
      </dsp:txBody>
      <dsp:txXfrm>
        <a:off x="2973960" y="3265739"/>
        <a:ext cx="2662820" cy="11728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0.13883</cdr:x>
      <cdr:y>0.2701</cdr:y>
    </cdr:from>
    <cdr:to>
      <cdr:x>0.27713</cdr:x>
      <cdr:y>0.4603</cdr:y>
    </cdr:to>
    <cdr:cxnSp macro="">
      <cdr:nvCxnSpPr>
        <cdr:cNvPr id="3" name="Straight Arrow Connector 2"/>
        <cdr:cNvCxnSpPr/>
      </cdr:nvCxnSpPr>
      <cdr:spPr>
        <a:xfrm xmlns:a="http://schemas.openxmlformats.org/drawingml/2006/main" flipH="1">
          <a:off x="1637281" y="1443578"/>
          <a:ext cx="1630983" cy="1016541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chemeClr val="tx1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0.25388</cdr:x>
      <cdr:y>0.17042</cdr:y>
    </cdr:from>
    <cdr:to>
      <cdr:x>0.5969</cdr:x>
      <cdr:y>0.32797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1247776" y="504825"/>
          <a:ext cx="1685925" cy="4667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3200" b="1" dirty="0"/>
            <a:t>Lowest Test Error</a:t>
          </a:r>
        </a:p>
      </cdr:txBody>
    </cdr:sp>
  </cdr:relSizeAnchor>
  <cdr:relSizeAnchor xmlns:cdr="http://schemas.openxmlformats.org/drawingml/2006/chartDrawing">
    <cdr:from>
      <cdr:x>0.4845</cdr:x>
      <cdr:y>0.43116</cdr:y>
    </cdr:from>
    <cdr:to>
      <cdr:x>0.4845</cdr:x>
      <cdr:y>0.69161</cdr:y>
    </cdr:to>
    <cdr:cxnSp macro="">
      <cdr:nvCxnSpPr>
        <cdr:cNvPr id="9" name="Straight Arrow Connector 8"/>
        <cdr:cNvCxnSpPr/>
      </cdr:nvCxnSpPr>
      <cdr:spPr>
        <a:xfrm xmlns:a="http://schemas.openxmlformats.org/drawingml/2006/main">
          <a:off x="5713788" y="2304356"/>
          <a:ext cx="0" cy="1392002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chemeClr val="tx1"/>
          </a:solidFill>
          <a:headEnd type="triangle"/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0.49612</cdr:x>
      <cdr:y>0.52733</cdr:y>
    </cdr:from>
    <cdr:to>
      <cdr:x>0.79845</cdr:x>
      <cdr:y>0.69132</cdr:y>
    </cdr:to>
    <cdr:sp macro="" textlink="">
      <cdr:nvSpPr>
        <cdr:cNvPr id="11" name="TextBox 10"/>
        <cdr:cNvSpPr txBox="1"/>
      </cdr:nvSpPr>
      <cdr:spPr>
        <a:xfrm xmlns:a="http://schemas.openxmlformats.org/drawingml/2006/main">
          <a:off x="2438401" y="1562100"/>
          <a:ext cx="1485900" cy="485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800" b="1" dirty="0"/>
            <a:t>Train</a:t>
          </a:r>
          <a:r>
            <a:rPr lang="en-US" sz="2800" b="1" baseline="0" dirty="0"/>
            <a:t> - Test Error Gap</a:t>
          </a:r>
          <a:endParaRPr lang="en-US" sz="2800" b="1" dirty="0"/>
        </a:p>
      </cdr:txBody>
    </cdr:sp>
  </cdr:relSizeAnchor>
</c:userShapes>
</file>

<file path=ppt/media/hdphoto1.wdp>
</file>

<file path=ppt/media/hdphoto2.wdp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E7888-13BD-EB4A-8F0A-1A86789BA82E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53975" y="1143000"/>
            <a:ext cx="6965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2C33BE-0ACB-CB4F-989D-FF921112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94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1pPr>
    <a:lvl2pPr marL="1771193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2pPr>
    <a:lvl3pPr marL="3542386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3pPr>
    <a:lvl4pPr marL="5313578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4pPr>
    <a:lvl5pPr marL="7084771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5pPr>
    <a:lvl6pPr marL="8855964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6pPr>
    <a:lvl7pPr marL="10627157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7pPr>
    <a:lvl8pPr marL="12398350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8pPr>
    <a:lvl9pPr marL="14169542" algn="l" defTabSz="3542386" rtl="0" eaLnBrk="1" latinLnBrk="0" hangingPunct="1">
      <a:defRPr sz="464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3711332"/>
            <a:ext cx="38404800" cy="7895108"/>
          </a:xfrm>
        </p:spPr>
        <p:txBody>
          <a:bodyPr anchor="b"/>
          <a:lstStyle>
            <a:lvl1pPr algn="ctr">
              <a:defRPr sz="19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1910906"/>
            <a:ext cx="38404800" cy="5475130"/>
          </a:xfrm>
        </p:spPr>
        <p:txBody>
          <a:bodyPr/>
          <a:lstStyle>
            <a:lvl1pPr marL="0" indent="0" algn="ctr">
              <a:buNone/>
              <a:defRPr sz="7936"/>
            </a:lvl1pPr>
            <a:lvl2pPr marL="1511823" indent="0" algn="ctr">
              <a:buNone/>
              <a:defRPr sz="6613"/>
            </a:lvl2pPr>
            <a:lvl3pPr marL="3023646" indent="0" algn="ctr">
              <a:buNone/>
              <a:defRPr sz="5952"/>
            </a:lvl3pPr>
            <a:lvl4pPr marL="4535470" indent="0" algn="ctr">
              <a:buNone/>
              <a:defRPr sz="5291"/>
            </a:lvl4pPr>
            <a:lvl5pPr marL="6047293" indent="0" algn="ctr">
              <a:buNone/>
              <a:defRPr sz="5291"/>
            </a:lvl5pPr>
            <a:lvl6pPr marL="7559116" indent="0" algn="ctr">
              <a:buNone/>
              <a:defRPr sz="5291"/>
            </a:lvl6pPr>
            <a:lvl7pPr marL="9070939" indent="0" algn="ctr">
              <a:buNone/>
              <a:defRPr sz="5291"/>
            </a:lvl7pPr>
            <a:lvl8pPr marL="10582763" indent="0" algn="ctr">
              <a:buNone/>
              <a:defRPr sz="5291"/>
            </a:lvl8pPr>
            <a:lvl9pPr marL="12094586" indent="0" algn="ctr">
              <a:buNone/>
              <a:defRPr sz="529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197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61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207364"/>
            <a:ext cx="11041380" cy="192180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207364"/>
            <a:ext cx="32484060" cy="192180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87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56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5653614"/>
            <a:ext cx="44165520" cy="9433183"/>
          </a:xfrm>
        </p:spPr>
        <p:txBody>
          <a:bodyPr anchor="b"/>
          <a:lstStyle>
            <a:lvl1pPr>
              <a:defRPr sz="198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15176039"/>
            <a:ext cx="44165520" cy="4960688"/>
          </a:xfrm>
        </p:spPr>
        <p:txBody>
          <a:bodyPr/>
          <a:lstStyle>
            <a:lvl1pPr marL="0" indent="0">
              <a:buNone/>
              <a:defRPr sz="7936">
                <a:solidFill>
                  <a:schemeClr val="tx1">
                    <a:tint val="75000"/>
                  </a:schemeClr>
                </a:solidFill>
              </a:defRPr>
            </a:lvl1pPr>
            <a:lvl2pPr marL="1511823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2pPr>
            <a:lvl3pPr marL="3023646" indent="0">
              <a:buNone/>
              <a:defRPr sz="5952">
                <a:solidFill>
                  <a:schemeClr val="tx1">
                    <a:tint val="75000"/>
                  </a:schemeClr>
                </a:solidFill>
              </a:defRPr>
            </a:lvl3pPr>
            <a:lvl4pPr marL="4535470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4pPr>
            <a:lvl5pPr marL="604729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5pPr>
            <a:lvl6pPr marL="755911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6pPr>
            <a:lvl7pPr marL="9070939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7pPr>
            <a:lvl8pPr marL="1058276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8pPr>
            <a:lvl9pPr marL="12094586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6036818"/>
            <a:ext cx="21762720" cy="1438862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6036818"/>
            <a:ext cx="21762720" cy="1438862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382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207365"/>
            <a:ext cx="44165520" cy="43832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5559123"/>
            <a:ext cx="21662705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8283564"/>
            <a:ext cx="21662705" cy="121838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5559123"/>
            <a:ext cx="21769390" cy="2724441"/>
          </a:xfrm>
        </p:spPr>
        <p:txBody>
          <a:bodyPr anchor="b"/>
          <a:lstStyle>
            <a:lvl1pPr marL="0" indent="0">
              <a:buNone/>
              <a:defRPr sz="7936" b="1"/>
            </a:lvl1pPr>
            <a:lvl2pPr marL="1511823" indent="0">
              <a:buNone/>
              <a:defRPr sz="6613" b="1"/>
            </a:lvl2pPr>
            <a:lvl3pPr marL="3023646" indent="0">
              <a:buNone/>
              <a:defRPr sz="5952" b="1"/>
            </a:lvl3pPr>
            <a:lvl4pPr marL="4535470" indent="0">
              <a:buNone/>
              <a:defRPr sz="5291" b="1"/>
            </a:lvl4pPr>
            <a:lvl5pPr marL="6047293" indent="0">
              <a:buNone/>
              <a:defRPr sz="5291" b="1"/>
            </a:lvl5pPr>
            <a:lvl6pPr marL="7559116" indent="0">
              <a:buNone/>
              <a:defRPr sz="5291" b="1"/>
            </a:lvl6pPr>
            <a:lvl7pPr marL="9070939" indent="0">
              <a:buNone/>
              <a:defRPr sz="5291" b="1"/>
            </a:lvl7pPr>
            <a:lvl8pPr marL="10582763" indent="0">
              <a:buNone/>
              <a:defRPr sz="5291" b="1"/>
            </a:lvl8pPr>
            <a:lvl9pPr marL="12094586" indent="0">
              <a:buNone/>
              <a:defRPr sz="529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8283564"/>
            <a:ext cx="21769390" cy="121838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64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33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286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3265133"/>
            <a:ext cx="25923240" cy="16115679"/>
          </a:xfrm>
        </p:spPr>
        <p:txBody>
          <a:bodyPr/>
          <a:lstStyle>
            <a:lvl1pPr>
              <a:defRPr sz="10581"/>
            </a:lvl1pPr>
            <a:lvl2pPr>
              <a:defRPr sz="9259"/>
            </a:lvl2pPr>
            <a:lvl3pPr>
              <a:defRPr sz="7936"/>
            </a:lvl3pPr>
            <a:lvl4pPr>
              <a:defRPr sz="6613"/>
            </a:lvl4pPr>
            <a:lvl5pPr>
              <a:defRPr sz="6613"/>
            </a:lvl5pPr>
            <a:lvl6pPr>
              <a:defRPr sz="6613"/>
            </a:lvl6pPr>
            <a:lvl7pPr>
              <a:defRPr sz="6613"/>
            </a:lvl7pPr>
            <a:lvl8pPr>
              <a:defRPr sz="6613"/>
            </a:lvl8pPr>
            <a:lvl9pPr>
              <a:defRPr sz="66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01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511829"/>
            <a:ext cx="16515395" cy="5291402"/>
          </a:xfrm>
        </p:spPr>
        <p:txBody>
          <a:bodyPr anchor="b"/>
          <a:lstStyle>
            <a:lvl1pPr>
              <a:defRPr sz="1058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3265133"/>
            <a:ext cx="25923240" cy="16115679"/>
          </a:xfrm>
        </p:spPr>
        <p:txBody>
          <a:bodyPr anchor="t"/>
          <a:lstStyle>
            <a:lvl1pPr marL="0" indent="0">
              <a:buNone/>
              <a:defRPr sz="10581"/>
            </a:lvl1pPr>
            <a:lvl2pPr marL="1511823" indent="0">
              <a:buNone/>
              <a:defRPr sz="9259"/>
            </a:lvl2pPr>
            <a:lvl3pPr marL="3023646" indent="0">
              <a:buNone/>
              <a:defRPr sz="7936"/>
            </a:lvl3pPr>
            <a:lvl4pPr marL="4535470" indent="0">
              <a:buNone/>
              <a:defRPr sz="6613"/>
            </a:lvl4pPr>
            <a:lvl5pPr marL="6047293" indent="0">
              <a:buNone/>
              <a:defRPr sz="6613"/>
            </a:lvl5pPr>
            <a:lvl6pPr marL="7559116" indent="0">
              <a:buNone/>
              <a:defRPr sz="6613"/>
            </a:lvl6pPr>
            <a:lvl7pPr marL="9070939" indent="0">
              <a:buNone/>
              <a:defRPr sz="6613"/>
            </a:lvl7pPr>
            <a:lvl8pPr marL="10582763" indent="0">
              <a:buNone/>
              <a:defRPr sz="6613"/>
            </a:lvl8pPr>
            <a:lvl9pPr marL="12094586" indent="0">
              <a:buNone/>
              <a:defRPr sz="6613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6803231"/>
            <a:ext cx="16515395" cy="12603828"/>
          </a:xfrm>
        </p:spPr>
        <p:txBody>
          <a:bodyPr/>
          <a:lstStyle>
            <a:lvl1pPr marL="0" indent="0">
              <a:buNone/>
              <a:defRPr sz="5291"/>
            </a:lvl1pPr>
            <a:lvl2pPr marL="1511823" indent="0">
              <a:buNone/>
              <a:defRPr sz="4629"/>
            </a:lvl2pPr>
            <a:lvl3pPr marL="3023646" indent="0">
              <a:buNone/>
              <a:defRPr sz="3968"/>
            </a:lvl3pPr>
            <a:lvl4pPr marL="4535470" indent="0">
              <a:buNone/>
              <a:defRPr sz="3307"/>
            </a:lvl4pPr>
            <a:lvl5pPr marL="6047293" indent="0">
              <a:buNone/>
              <a:defRPr sz="3307"/>
            </a:lvl5pPr>
            <a:lvl6pPr marL="7559116" indent="0">
              <a:buNone/>
              <a:defRPr sz="3307"/>
            </a:lvl6pPr>
            <a:lvl7pPr marL="9070939" indent="0">
              <a:buNone/>
              <a:defRPr sz="3307"/>
            </a:lvl7pPr>
            <a:lvl8pPr marL="10582763" indent="0">
              <a:buNone/>
              <a:defRPr sz="3307"/>
            </a:lvl8pPr>
            <a:lvl9pPr marL="12094586" indent="0">
              <a:buNone/>
              <a:defRPr sz="330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964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207365"/>
            <a:ext cx="44165520" cy="4383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6036818"/>
            <a:ext cx="44165520" cy="14388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F2D10-FE62-E54E-99C5-F49654486B30}" type="datetimeFigureOut">
              <a:rPr lang="en-US" smtClean="0"/>
              <a:t>5/6/2016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1018627"/>
            <a:ext cx="1728216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1018627"/>
            <a:ext cx="11521440" cy="12073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4DF19-A7B8-3944-B765-4A0B0811A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20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3646" rtl="0" eaLnBrk="1" latinLnBrk="0" hangingPunct="1">
        <a:lnSpc>
          <a:spcPct val="90000"/>
        </a:lnSpc>
        <a:spcBef>
          <a:spcPct val="0"/>
        </a:spcBef>
        <a:buNone/>
        <a:defRPr sz="145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5912" indent="-755912" algn="l" defTabSz="3023646" rtl="0" eaLnBrk="1" latinLnBrk="0" hangingPunct="1">
        <a:lnSpc>
          <a:spcPct val="90000"/>
        </a:lnSpc>
        <a:spcBef>
          <a:spcPts val="3307"/>
        </a:spcBef>
        <a:buFont typeface="Arial" panose="020B0604020202020204" pitchFamily="34" charset="0"/>
        <a:buChar char="•"/>
        <a:defRPr sz="9259" kern="1200">
          <a:solidFill>
            <a:schemeClr val="tx1"/>
          </a:solidFill>
          <a:latin typeface="+mn-lt"/>
          <a:ea typeface="+mn-ea"/>
          <a:cs typeface="+mn-cs"/>
        </a:defRPr>
      </a:lvl1pPr>
      <a:lvl2pPr marL="226773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7936" kern="1200">
          <a:solidFill>
            <a:schemeClr val="tx1"/>
          </a:solidFill>
          <a:latin typeface="+mn-lt"/>
          <a:ea typeface="+mn-ea"/>
          <a:cs typeface="+mn-cs"/>
        </a:defRPr>
      </a:lvl2pPr>
      <a:lvl3pPr marL="377955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6613" kern="1200">
          <a:solidFill>
            <a:schemeClr val="tx1"/>
          </a:solidFill>
          <a:latin typeface="+mn-lt"/>
          <a:ea typeface="+mn-ea"/>
          <a:cs typeface="+mn-cs"/>
        </a:defRPr>
      </a:lvl3pPr>
      <a:lvl4pPr marL="529138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803205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831502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826851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1338674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850498" indent="-755912" algn="l" defTabSz="3023646" rtl="0" eaLnBrk="1" latinLnBrk="0" hangingPunct="1">
        <a:lnSpc>
          <a:spcPct val="90000"/>
        </a:lnSpc>
        <a:spcBef>
          <a:spcPts val="1653"/>
        </a:spcBef>
        <a:buFont typeface="Arial" panose="020B0604020202020204" pitchFamily="34" charset="0"/>
        <a:buChar char="•"/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1pPr>
      <a:lvl2pPr marL="151182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2pPr>
      <a:lvl3pPr marL="302364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3pPr>
      <a:lvl4pPr marL="4535470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4pPr>
      <a:lvl5pPr marL="604729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5pPr>
      <a:lvl6pPr marL="755911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6pPr>
      <a:lvl7pPr marL="9070939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7pPr>
      <a:lvl8pPr marL="10582763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8pPr>
      <a:lvl9pPr marL="12094586" algn="l" defTabSz="3023646" rtl="0" eaLnBrk="1" latinLnBrk="0" hangingPunct="1">
        <a:defRPr sz="59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microsoft.com/office/2007/relationships/diagramDrawing" Target="../diagrams/drawing2.xml"/><Relationship Id="rId18" Type="http://schemas.microsoft.com/office/2007/relationships/diagramDrawing" Target="../diagrams/drawing3.xml"/><Relationship Id="rId26" Type="http://schemas.microsoft.com/office/2007/relationships/hdphoto" Target="../media/hdphoto1.wdp"/><Relationship Id="rId3" Type="http://schemas.openxmlformats.org/officeDocument/2006/relationships/diagramData" Target="../diagrams/data1.xml"/><Relationship Id="rId21" Type="http://schemas.openxmlformats.org/officeDocument/2006/relationships/diagramLayout" Target="../diagrams/layout4.xml"/><Relationship Id="rId7" Type="http://schemas.microsoft.com/office/2007/relationships/diagramDrawing" Target="../diagrams/drawing1.xml"/><Relationship Id="rId12" Type="http://schemas.openxmlformats.org/officeDocument/2006/relationships/diagramColors" Target="../diagrams/colors2.xml"/><Relationship Id="rId17" Type="http://schemas.openxmlformats.org/officeDocument/2006/relationships/diagramColors" Target="../diagrams/colors3.xml"/><Relationship Id="rId25" Type="http://schemas.openxmlformats.org/officeDocument/2006/relationships/image" Target="../media/image5.png"/><Relationship Id="rId2" Type="http://schemas.openxmlformats.org/officeDocument/2006/relationships/image" Target="../media/image1.tiff"/><Relationship Id="rId16" Type="http://schemas.openxmlformats.org/officeDocument/2006/relationships/diagramQuickStyle" Target="../diagrams/quickStyle3.xml"/><Relationship Id="rId20" Type="http://schemas.openxmlformats.org/officeDocument/2006/relationships/diagramData" Target="../diagrams/data4.xml"/><Relationship Id="rId29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QuickStyle" Target="../diagrams/quickStyle2.xml"/><Relationship Id="rId24" Type="http://schemas.microsoft.com/office/2007/relationships/diagramDrawing" Target="../diagrams/drawing4.xml"/><Relationship Id="rId32" Type="http://schemas.microsoft.com/office/2007/relationships/hdphoto" Target="../media/hdphoto2.wdp"/><Relationship Id="rId5" Type="http://schemas.openxmlformats.org/officeDocument/2006/relationships/diagramQuickStyle" Target="../diagrams/quickStyle1.xml"/><Relationship Id="rId15" Type="http://schemas.openxmlformats.org/officeDocument/2006/relationships/diagramLayout" Target="../diagrams/layout3.xml"/><Relationship Id="rId23" Type="http://schemas.openxmlformats.org/officeDocument/2006/relationships/diagramColors" Target="../diagrams/colors4.xml"/><Relationship Id="rId28" Type="http://schemas.openxmlformats.org/officeDocument/2006/relationships/chart" Target="../charts/chart1.xml"/><Relationship Id="rId10" Type="http://schemas.openxmlformats.org/officeDocument/2006/relationships/diagramLayout" Target="../diagrams/layout2.xml"/><Relationship Id="rId19" Type="http://schemas.openxmlformats.org/officeDocument/2006/relationships/image" Target="../media/image4.png"/><Relationship Id="rId31" Type="http://schemas.openxmlformats.org/officeDocument/2006/relationships/image" Target="../media/image7.png"/><Relationship Id="rId4" Type="http://schemas.openxmlformats.org/officeDocument/2006/relationships/diagramLayout" Target="../diagrams/layout1.xml"/><Relationship Id="rId9" Type="http://schemas.openxmlformats.org/officeDocument/2006/relationships/diagramData" Target="../diagrams/data2.xml"/><Relationship Id="rId14" Type="http://schemas.openxmlformats.org/officeDocument/2006/relationships/diagramData" Target="../diagrams/data3.xml"/><Relationship Id="rId22" Type="http://schemas.openxmlformats.org/officeDocument/2006/relationships/diagramQuickStyle" Target="../diagrams/quickStyle4.xml"/><Relationship Id="rId27" Type="http://schemas.openxmlformats.org/officeDocument/2006/relationships/image" Target="../media/image6.png"/><Relationship Id="rId30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2754401" y="-9624"/>
            <a:ext cx="12801600" cy="22677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5932776" y="163122"/>
            <a:ext cx="12801600" cy="22456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8404799" y="0"/>
            <a:ext cx="12801600" cy="22602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3074" y="20684742"/>
            <a:ext cx="4523232" cy="16215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0501" y="1408718"/>
            <a:ext cx="1258534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rgbClr val="C00000"/>
                </a:solidFill>
              </a:rPr>
              <a:t>Business Objective :</a:t>
            </a:r>
            <a:r>
              <a:rPr lang="en-US" sz="5800" b="1" dirty="0" smtClean="0">
                <a:solidFill>
                  <a:srgbClr val="C00000"/>
                </a:solidFill>
              </a:rPr>
              <a:t> </a:t>
            </a:r>
            <a:r>
              <a:rPr lang="en-US" sz="4400" dirty="0" smtClean="0"/>
              <a:t>Classify the likelihood of customers being default or current after taking loan</a:t>
            </a:r>
            <a:endParaRPr lang="en-US" sz="4400" dirty="0"/>
          </a:p>
        </p:txBody>
      </p:sp>
      <p:sp>
        <p:nvSpPr>
          <p:cNvPr id="25" name="TextBox 24"/>
          <p:cNvSpPr txBox="1"/>
          <p:nvPr/>
        </p:nvSpPr>
        <p:spPr>
          <a:xfrm>
            <a:off x="204723" y="3616379"/>
            <a:ext cx="59647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b="1" dirty="0" smtClean="0">
                <a:solidFill>
                  <a:srgbClr val="0070C0"/>
                </a:solidFill>
              </a:rPr>
              <a:t>Data</a:t>
            </a:r>
            <a:r>
              <a:rPr lang="en-US" sz="5400" b="1" dirty="0" smtClean="0">
                <a:solidFill>
                  <a:srgbClr val="0070C0"/>
                </a:solidFill>
              </a:rPr>
              <a:t>:</a:t>
            </a:r>
            <a:endParaRPr lang="en-US" sz="5400" b="1" dirty="0">
              <a:solidFill>
                <a:srgbClr val="0070C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092504" y="316460"/>
            <a:ext cx="1144818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rgbClr val="C00000"/>
                </a:solidFill>
              </a:rPr>
              <a:t>Data Cleaning</a:t>
            </a:r>
            <a:r>
              <a:rPr lang="en-US" sz="6200" b="1" dirty="0" smtClean="0">
                <a:solidFill>
                  <a:srgbClr val="C00000"/>
                </a:solidFill>
              </a:rPr>
              <a:t>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smtClean="0"/>
              <a:t>Fea</a:t>
            </a:r>
            <a:r>
              <a:rPr lang="en-US" sz="3600" dirty="0"/>
              <a:t>ture reduction based on 60% &amp; above missing </a:t>
            </a:r>
            <a:r>
              <a:rPr lang="en-US" sz="3600" dirty="0" smtClean="0"/>
              <a:t>data</a:t>
            </a:r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Missing value treatment using </a:t>
            </a:r>
            <a:r>
              <a:rPr lang="en-US" sz="3600" b="1" dirty="0"/>
              <a:t>MICE(PMM, poly reg)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Outlier treatment</a:t>
            </a:r>
          </a:p>
          <a:p>
            <a:endParaRPr lang="en-US" sz="5800" dirty="0" smtClean="0"/>
          </a:p>
          <a:p>
            <a:endParaRPr lang="en-US" sz="58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38733479" y="321307"/>
            <a:ext cx="6203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rgbClr val="C00000"/>
                </a:solidFill>
              </a:rPr>
              <a:t>Evaluation:</a:t>
            </a:r>
            <a:endParaRPr lang="en-US" sz="5400" b="1" dirty="0">
              <a:solidFill>
                <a:srgbClr val="C0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4688" y="5797265"/>
            <a:ext cx="772981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b="1" dirty="0" smtClean="0">
                <a:solidFill>
                  <a:srgbClr val="0070C0"/>
                </a:solidFill>
              </a:rPr>
              <a:t>Process Flow:</a:t>
            </a:r>
            <a:endParaRPr lang="en-US" sz="5200" b="1" dirty="0">
              <a:solidFill>
                <a:srgbClr val="0070C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5931879" y="297748"/>
            <a:ext cx="85112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b="1" dirty="0" smtClean="0">
                <a:solidFill>
                  <a:srgbClr val="C00000"/>
                </a:solidFill>
              </a:rPr>
              <a:t>Model Development:</a:t>
            </a:r>
            <a:endParaRPr lang="en-US" sz="5200" b="1" dirty="0">
              <a:solidFill>
                <a:srgbClr val="C0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8404799" y="6554720"/>
            <a:ext cx="976760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600" b="1" dirty="0" smtClean="0">
                <a:solidFill>
                  <a:srgbClr val="0070C0"/>
                </a:solidFill>
              </a:rPr>
              <a:t>Classification Metrics</a:t>
            </a:r>
            <a:r>
              <a:rPr lang="en-US" sz="4600" b="1" dirty="0">
                <a:solidFill>
                  <a:srgbClr val="0070C0"/>
                </a:solidFill>
              </a:rPr>
              <a:t> </a:t>
            </a:r>
            <a:r>
              <a:rPr lang="en-US" sz="4600" b="1" dirty="0" smtClean="0">
                <a:solidFill>
                  <a:srgbClr val="0070C0"/>
                </a:solidFill>
              </a:rPr>
              <a:t>(Test Dataset):</a:t>
            </a:r>
            <a:endParaRPr lang="en-US" sz="4600" b="1" dirty="0">
              <a:solidFill>
                <a:srgbClr val="0070C0"/>
              </a:solidFill>
            </a:endParaRP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086026"/>
              </p:ext>
            </p:extLst>
          </p:nvPr>
        </p:nvGraphicFramePr>
        <p:xfrm>
          <a:off x="2369778" y="3465176"/>
          <a:ext cx="3823336" cy="1342273"/>
        </p:xfrm>
        <a:graphic>
          <a:graphicData uri="http://schemas.openxmlformats.org/drawingml/2006/table">
            <a:tbl>
              <a:tblPr firstRow="1" lastCol="1" bandRow="1">
                <a:tableStyleId>{9DCAF9ED-07DC-4A11-8D7F-57B35C25682E}</a:tableStyleId>
              </a:tblPr>
              <a:tblGrid>
                <a:gridCol w="2184718"/>
                <a:gridCol w="1638618"/>
              </a:tblGrid>
              <a:tr h="671713">
                <a:tc>
                  <a:txBody>
                    <a:bodyPr/>
                    <a:lstStyle/>
                    <a:p>
                      <a:pPr algn="ctr"/>
                      <a:r>
                        <a:rPr lang="en-US" sz="38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r>
                        <a:rPr lang="en-US" sz="3800" baseline="0" dirty="0" smtClean="0">
                          <a:solidFill>
                            <a:schemeClr val="tx1"/>
                          </a:solidFill>
                        </a:rPr>
                        <a:t> Row</a:t>
                      </a:r>
                      <a:endParaRPr lang="en-US" sz="3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 smtClean="0">
                          <a:solidFill>
                            <a:schemeClr val="tx1"/>
                          </a:solidFill>
                        </a:rPr>
                        <a:t>42,535</a:t>
                      </a:r>
                      <a:endParaRPr lang="en-US" sz="3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599163"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 smtClean="0"/>
                        <a:t># Column</a:t>
                      </a:r>
                      <a:endParaRPr lang="en-US" sz="38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dirty="0" smtClean="0"/>
                        <a:t>111</a:t>
                      </a:r>
                      <a:endParaRPr lang="en-US" sz="38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0" name="Table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6403208"/>
              </p:ext>
            </p:extLst>
          </p:nvPr>
        </p:nvGraphicFramePr>
        <p:xfrm>
          <a:off x="6751513" y="3484806"/>
          <a:ext cx="5575554" cy="1402080"/>
        </p:xfrm>
        <a:graphic>
          <a:graphicData uri="http://schemas.openxmlformats.org/drawingml/2006/table">
            <a:tbl>
              <a:tblPr firstRow="1" lastCol="1" bandRow="1">
                <a:tableStyleId>{9DCAF9ED-07DC-4A11-8D7F-57B35C25682E}</a:tableStyleId>
              </a:tblPr>
              <a:tblGrid>
                <a:gridCol w="2808224"/>
                <a:gridCol w="2767330"/>
              </a:tblGrid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sz="3800" dirty="0" smtClean="0">
                          <a:solidFill>
                            <a:schemeClr val="tx1"/>
                          </a:solidFill>
                        </a:rPr>
                        <a:t>#</a:t>
                      </a:r>
                      <a:r>
                        <a:rPr lang="en-US" sz="3800" baseline="0" dirty="0" smtClean="0">
                          <a:solidFill>
                            <a:schemeClr val="tx1"/>
                          </a:solidFill>
                        </a:rPr>
                        <a:t> Default (1)</a:t>
                      </a:r>
                      <a:endParaRPr lang="en-US" sz="3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 smtClean="0">
                          <a:solidFill>
                            <a:schemeClr val="tx1"/>
                          </a:solidFill>
                        </a:rPr>
                        <a:t>5660 (13%)</a:t>
                      </a:r>
                      <a:endParaRPr lang="en-US" sz="3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26720">
                <a:tc>
                  <a:txBody>
                    <a:bodyPr/>
                    <a:lstStyle/>
                    <a:p>
                      <a:pPr algn="ctr"/>
                      <a:r>
                        <a:rPr lang="en-US" sz="3800" b="1" dirty="0" smtClean="0"/>
                        <a:t># Current</a:t>
                      </a:r>
                      <a:r>
                        <a:rPr lang="en-US" sz="3800" b="1" baseline="0" dirty="0" smtClean="0"/>
                        <a:t> (0</a:t>
                      </a:r>
                      <a:r>
                        <a:rPr lang="en-US" sz="3800" baseline="0" dirty="0" smtClean="0"/>
                        <a:t>)</a:t>
                      </a:r>
                      <a:endParaRPr lang="en-US" sz="38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800" dirty="0" smtClean="0"/>
                        <a:t>36875 (87%)</a:t>
                      </a:r>
                      <a:endParaRPr lang="en-US" sz="38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24365" y="4982741"/>
            <a:ext cx="1008380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 smtClean="0"/>
              <a:t>	Loans issued: 2007-2011</a:t>
            </a:r>
            <a:endParaRPr lang="en-US" sz="3800" b="1" dirty="0"/>
          </a:p>
        </p:txBody>
      </p:sp>
      <p:grpSp>
        <p:nvGrpSpPr>
          <p:cNvPr id="41" name="Group 40"/>
          <p:cNvGrpSpPr/>
          <p:nvPr/>
        </p:nvGrpSpPr>
        <p:grpSpPr>
          <a:xfrm>
            <a:off x="-48126" y="5787445"/>
            <a:ext cx="16310216" cy="10444173"/>
            <a:chOff x="2848167" y="3382646"/>
            <a:chExt cx="19967927" cy="11757233"/>
          </a:xfrm>
        </p:grpSpPr>
        <p:graphicFrame>
          <p:nvGraphicFramePr>
            <p:cNvPr id="42" name="Diagram 41"/>
            <p:cNvGraphicFramePr/>
            <p:nvPr>
              <p:extLst>
                <p:ext uri="{D42A27DB-BD31-4B8C-83A1-F6EECF244321}">
                  <p14:modId xmlns:p14="http://schemas.microsoft.com/office/powerpoint/2010/main" val="4270901473"/>
                </p:ext>
              </p:extLst>
            </p:nvPr>
          </p:nvGraphicFramePr>
          <p:xfrm>
            <a:off x="6969982" y="4316940"/>
            <a:ext cx="8126839" cy="798114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pSp>
          <p:nvGrpSpPr>
            <p:cNvPr id="43" name="Group 42"/>
            <p:cNvGrpSpPr/>
            <p:nvPr/>
          </p:nvGrpSpPr>
          <p:grpSpPr>
            <a:xfrm>
              <a:off x="15838462" y="3382646"/>
              <a:ext cx="6977632" cy="2120896"/>
              <a:chOff x="9280297" y="640598"/>
              <a:chExt cx="14338109" cy="8892861"/>
            </a:xfrm>
          </p:grpSpPr>
          <p:sp>
            <p:nvSpPr>
              <p:cNvPr id="79" name="Oval 78"/>
              <p:cNvSpPr/>
              <p:nvPr/>
            </p:nvSpPr>
            <p:spPr>
              <a:xfrm>
                <a:off x="9280297" y="5641648"/>
                <a:ext cx="4345258" cy="3891811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r>
                  <a:rPr lang="en-US" sz="3200" b="1" dirty="0" smtClean="0">
                    <a:solidFill>
                      <a:schemeClr val="tx1"/>
                    </a:solidFill>
                  </a:rPr>
                  <a:t>MICE</a:t>
                </a:r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Oval 4"/>
              <p:cNvSpPr/>
              <p:nvPr/>
            </p:nvSpPr>
            <p:spPr>
              <a:xfrm>
                <a:off x="20545843" y="640598"/>
                <a:ext cx="3072563" cy="307256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200" b="1" kern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14981572" y="5250361"/>
              <a:ext cx="7782246" cy="5186617"/>
              <a:chOff x="7626916" y="640598"/>
              <a:chExt cx="15991490" cy="21747343"/>
            </a:xfrm>
          </p:grpSpPr>
          <p:sp>
            <p:nvSpPr>
              <p:cNvPr id="77" name="Oval 76"/>
              <p:cNvSpPr/>
              <p:nvPr/>
            </p:nvSpPr>
            <p:spPr>
              <a:xfrm>
                <a:off x="7626916" y="16576811"/>
                <a:ext cx="6451315" cy="5811130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r>
                  <a:rPr lang="en-US" sz="3200" b="1" dirty="0" smtClean="0">
                    <a:solidFill>
                      <a:schemeClr val="tx1"/>
                    </a:solidFill>
                  </a:rPr>
                  <a:t>Feature Selection</a:t>
                </a:r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Oval 4"/>
              <p:cNvSpPr/>
              <p:nvPr/>
            </p:nvSpPr>
            <p:spPr>
              <a:xfrm>
                <a:off x="20545843" y="640598"/>
                <a:ext cx="3072563" cy="307256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200" b="1" kern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5318367" y="7074375"/>
              <a:ext cx="9957111" cy="4023316"/>
              <a:chOff x="20545843" y="640598"/>
              <a:chExt cx="20460551" cy="16869664"/>
            </a:xfrm>
          </p:grpSpPr>
          <p:sp>
            <p:nvSpPr>
              <p:cNvPr id="75" name="Oval 74"/>
              <p:cNvSpPr/>
              <p:nvPr/>
            </p:nvSpPr>
            <p:spPr>
              <a:xfrm>
                <a:off x="35992168" y="13118166"/>
                <a:ext cx="5014226" cy="4392096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r>
                  <a:rPr lang="en-US" sz="3200" b="1" dirty="0" smtClean="0">
                    <a:solidFill>
                      <a:schemeClr val="tx1"/>
                    </a:solidFill>
                  </a:rPr>
                  <a:t>SMOTE</a:t>
                </a:r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Oval 4"/>
              <p:cNvSpPr/>
              <p:nvPr/>
            </p:nvSpPr>
            <p:spPr>
              <a:xfrm>
                <a:off x="20545843" y="640598"/>
                <a:ext cx="3072563" cy="307256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200" b="1" kern="12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4" name="Oval 4"/>
            <p:cNvSpPr/>
            <p:nvPr/>
          </p:nvSpPr>
          <p:spPr>
            <a:xfrm>
              <a:off x="16040497" y="14407091"/>
              <a:ext cx="1495261" cy="7327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0" tIns="82550" rIns="82550" bIns="8255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b="1" kern="1200">
                <a:solidFill>
                  <a:schemeClr val="tx1"/>
                </a:solidFill>
              </a:endParaRPr>
            </a:p>
          </p:txBody>
        </p:sp>
        <p:sp>
          <p:nvSpPr>
            <p:cNvPr id="72" name="Oval 4"/>
            <p:cNvSpPr/>
            <p:nvPr/>
          </p:nvSpPr>
          <p:spPr>
            <a:xfrm>
              <a:off x="18652830" y="14020043"/>
              <a:ext cx="2175294" cy="90520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0" tIns="82550" rIns="82550" bIns="8255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b="1" kern="1200">
                <a:solidFill>
                  <a:schemeClr val="tx1"/>
                </a:solidFill>
              </a:endParaRPr>
            </a:p>
          </p:txBody>
        </p:sp>
        <p:sp>
          <p:nvSpPr>
            <p:cNvPr id="70" name="Oval 4"/>
            <p:cNvSpPr/>
            <p:nvPr/>
          </p:nvSpPr>
          <p:spPr>
            <a:xfrm>
              <a:off x="19306622" y="12069447"/>
              <a:ext cx="2175294" cy="90520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0" tIns="82550" rIns="82550" bIns="8255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b="1" kern="1200">
                <a:solidFill>
                  <a:schemeClr val="tx1"/>
                </a:solidFill>
              </a:endParaRPr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15095316" y="5387612"/>
              <a:ext cx="815525" cy="46881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V="1">
              <a:off x="15144071" y="4826023"/>
              <a:ext cx="753881" cy="43172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7" name="Group 56"/>
            <p:cNvGrpSpPr/>
            <p:nvPr/>
          </p:nvGrpSpPr>
          <p:grpSpPr>
            <a:xfrm>
              <a:off x="2848167" y="10086741"/>
              <a:ext cx="4301090" cy="1741362"/>
              <a:chOff x="18347078" y="-2197567"/>
              <a:chExt cx="6075211" cy="5910728"/>
            </a:xfrm>
          </p:grpSpPr>
          <p:sp>
            <p:nvSpPr>
              <p:cNvPr id="67" name="Oval 66"/>
              <p:cNvSpPr/>
              <p:nvPr/>
            </p:nvSpPr>
            <p:spPr>
              <a:xfrm>
                <a:off x="18347078" y="-2197567"/>
                <a:ext cx="6075211" cy="5224414"/>
              </a:xfrm>
              <a:prstGeom prst="ellipse">
                <a:avLst/>
              </a:prstGeom>
              <a:solidFill>
                <a:srgbClr val="99FF33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r>
                  <a:rPr lang="en-US" sz="3200" b="1" dirty="0" smtClean="0">
                    <a:solidFill>
                      <a:schemeClr val="tx1"/>
                    </a:solidFill>
                  </a:rPr>
                  <a:t>Classification Tree</a:t>
                </a:r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Oval 4"/>
              <p:cNvSpPr/>
              <p:nvPr/>
            </p:nvSpPr>
            <p:spPr>
              <a:xfrm>
                <a:off x="20545843" y="640598"/>
                <a:ext cx="3072563" cy="307256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200" b="1" kern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2890331" y="8220656"/>
              <a:ext cx="3446750" cy="2322370"/>
              <a:chOff x="20545843" y="-4169687"/>
              <a:chExt cx="4868470" cy="7882848"/>
            </a:xfrm>
          </p:grpSpPr>
          <p:sp>
            <p:nvSpPr>
              <p:cNvPr id="65" name="Oval 64"/>
              <p:cNvSpPr/>
              <p:nvPr/>
            </p:nvSpPr>
            <p:spPr>
              <a:xfrm>
                <a:off x="20744999" y="-4169687"/>
                <a:ext cx="4669314" cy="4180161"/>
              </a:xfrm>
              <a:prstGeom prst="ellipse">
                <a:avLst/>
              </a:prstGeom>
              <a:solidFill>
                <a:srgbClr val="99FF33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r>
                  <a:rPr lang="en-US" sz="3200" b="1" dirty="0" smtClean="0">
                    <a:solidFill>
                      <a:schemeClr val="tx1"/>
                    </a:solidFill>
                  </a:rPr>
                  <a:t>Boosting algorithm</a:t>
                </a:r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6" name="Oval 4"/>
              <p:cNvSpPr/>
              <p:nvPr/>
            </p:nvSpPr>
            <p:spPr>
              <a:xfrm>
                <a:off x="20545843" y="640598"/>
                <a:ext cx="3072563" cy="307256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200" b="1" kern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2954250" y="6493820"/>
              <a:ext cx="3987025" cy="2456276"/>
              <a:chOff x="20118782" y="-4624205"/>
              <a:chExt cx="5631600" cy="8337366"/>
            </a:xfrm>
          </p:grpSpPr>
          <p:sp>
            <p:nvSpPr>
              <p:cNvPr id="63" name="Oval 62"/>
              <p:cNvSpPr/>
              <p:nvPr/>
            </p:nvSpPr>
            <p:spPr>
              <a:xfrm>
                <a:off x="20118782" y="-4624205"/>
                <a:ext cx="5631600" cy="4287624"/>
              </a:xfrm>
              <a:prstGeom prst="ellipse">
                <a:avLst/>
              </a:prstGeom>
              <a:solidFill>
                <a:srgbClr val="99FF33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r>
                  <a:rPr lang="en-US" sz="3200" b="1" dirty="0" smtClean="0">
                    <a:solidFill>
                      <a:schemeClr val="tx1"/>
                    </a:solidFill>
                  </a:rPr>
                  <a:t>Probabilistic method</a:t>
                </a:r>
                <a:endParaRPr lang="en-US" sz="3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Oval 4"/>
              <p:cNvSpPr/>
              <p:nvPr/>
            </p:nvSpPr>
            <p:spPr>
              <a:xfrm>
                <a:off x="20545843" y="640598"/>
                <a:ext cx="3072563" cy="307256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200" b="1" kern="12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60" name="Straight Arrow Connector 59"/>
            <p:cNvCxnSpPr>
              <a:endCxn id="63" idx="5"/>
            </p:cNvCxnSpPr>
            <p:nvPr/>
          </p:nvCxnSpPr>
          <p:spPr>
            <a:xfrm flipH="1" flipV="1">
              <a:off x="6357389" y="7572012"/>
              <a:ext cx="759469" cy="9065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endCxn id="65" idx="6"/>
            </p:cNvCxnSpPr>
            <p:nvPr/>
          </p:nvCxnSpPr>
          <p:spPr>
            <a:xfrm flipH="1">
              <a:off x="6337081" y="8518977"/>
              <a:ext cx="825887" cy="3174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6140097" y="8600587"/>
              <a:ext cx="1016301" cy="156340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5" name="Picture 94"/>
          <p:cNvPicPr>
            <a:picLocks noChangeAspect="1"/>
          </p:cNvPicPr>
          <p:nvPr/>
        </p:nvPicPr>
        <p:blipFill>
          <a:blip r:embed="rId8">
            <a:grayscl/>
          </a:blip>
          <a:stretch>
            <a:fillRect/>
          </a:stretch>
        </p:blipFill>
        <p:spPr>
          <a:xfrm>
            <a:off x="91440" y="15519623"/>
            <a:ext cx="12481005" cy="6786655"/>
          </a:xfrm>
          <a:prstGeom prst="rect">
            <a:avLst/>
          </a:prstGeom>
        </p:spPr>
      </p:pic>
      <p:sp>
        <p:nvSpPr>
          <p:cNvPr id="96" name="TextBox 95"/>
          <p:cNvSpPr txBox="1"/>
          <p:nvPr/>
        </p:nvSpPr>
        <p:spPr>
          <a:xfrm>
            <a:off x="166402" y="13801063"/>
            <a:ext cx="851122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 smtClean="0">
                <a:solidFill>
                  <a:srgbClr val="0070C0"/>
                </a:solidFill>
              </a:rPr>
              <a:t>Descriptive Analytics:</a:t>
            </a:r>
            <a:endParaRPr lang="en-US" sz="5000" b="1" dirty="0">
              <a:solidFill>
                <a:srgbClr val="0070C0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194688" y="14750182"/>
            <a:ext cx="85112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Univariate Analysis</a:t>
            </a:r>
            <a:endParaRPr lang="en-US" sz="4400" b="1" dirty="0"/>
          </a:p>
        </p:txBody>
      </p:sp>
      <p:graphicFrame>
        <p:nvGraphicFramePr>
          <p:cNvPr id="99" name="Diagram 98"/>
          <p:cNvGraphicFramePr/>
          <p:nvPr>
            <p:extLst>
              <p:ext uri="{D42A27DB-BD31-4B8C-83A1-F6EECF244321}">
                <p14:modId xmlns:p14="http://schemas.microsoft.com/office/powerpoint/2010/main" val="788664054"/>
              </p:ext>
            </p:extLst>
          </p:nvPr>
        </p:nvGraphicFramePr>
        <p:xfrm>
          <a:off x="13650903" y="2286381"/>
          <a:ext cx="12110818" cy="4302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90" name="TextBox 89"/>
          <p:cNvSpPr txBox="1"/>
          <p:nvPr/>
        </p:nvSpPr>
        <p:spPr>
          <a:xfrm>
            <a:off x="13092504" y="6272693"/>
            <a:ext cx="11564706" cy="3658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C00000"/>
                </a:solidFill>
              </a:rPr>
              <a:t>Data </a:t>
            </a:r>
            <a:r>
              <a:rPr lang="en-US" sz="5400" b="1" dirty="0" smtClean="0">
                <a:solidFill>
                  <a:srgbClr val="C00000"/>
                </a:solidFill>
              </a:rPr>
              <a:t>Preparation:</a:t>
            </a:r>
          </a:p>
          <a:p>
            <a:endParaRPr lang="en-US" sz="5400" b="1" dirty="0" smtClean="0">
              <a:solidFill>
                <a:srgbClr val="C00000"/>
              </a:solidFill>
            </a:endParaRPr>
          </a:p>
          <a:p>
            <a:endParaRPr lang="en-US" sz="5400" b="1" dirty="0">
              <a:solidFill>
                <a:srgbClr val="C00000"/>
              </a:solidFill>
            </a:endParaRPr>
          </a:p>
          <a:p>
            <a:endParaRPr lang="en-US" dirty="0">
              <a:solidFill>
                <a:srgbClr val="C00000"/>
              </a:solidFill>
            </a:endParaRPr>
          </a:p>
        </p:txBody>
      </p:sp>
      <p:graphicFrame>
        <p:nvGraphicFramePr>
          <p:cNvPr id="104" name="Diagram 103"/>
          <p:cNvGraphicFramePr/>
          <p:nvPr>
            <p:extLst>
              <p:ext uri="{D42A27DB-BD31-4B8C-83A1-F6EECF244321}">
                <p14:modId xmlns:p14="http://schemas.microsoft.com/office/powerpoint/2010/main" val="2795898346"/>
              </p:ext>
            </p:extLst>
          </p:nvPr>
        </p:nvGraphicFramePr>
        <p:xfrm>
          <a:off x="13179225" y="5978684"/>
          <a:ext cx="12026238" cy="75684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sp>
        <p:nvSpPr>
          <p:cNvPr id="106" name="Oval 105"/>
          <p:cNvSpPr/>
          <p:nvPr/>
        </p:nvSpPr>
        <p:spPr>
          <a:xfrm>
            <a:off x="9938894" y="8027068"/>
            <a:ext cx="2755068" cy="115069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3200" b="1" dirty="0" smtClean="0">
                <a:solidFill>
                  <a:schemeClr val="tx1"/>
                </a:solidFill>
              </a:rPr>
              <a:t>Outlier Treatment</a:t>
            </a:r>
            <a:endParaRPr lang="en-US" sz="3200" b="1" dirty="0">
              <a:solidFill>
                <a:schemeClr val="tx1"/>
              </a:solidFill>
            </a:endParaRPr>
          </a:p>
        </p:txBody>
      </p:sp>
      <p:cxnSp>
        <p:nvCxnSpPr>
          <p:cNvPr id="108" name="Straight Arrow Connector 107"/>
          <p:cNvCxnSpPr/>
          <p:nvPr/>
        </p:nvCxnSpPr>
        <p:spPr>
          <a:xfrm>
            <a:off x="10026392" y="10136892"/>
            <a:ext cx="577757" cy="7845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H="1">
            <a:off x="8974510" y="10963540"/>
            <a:ext cx="187825" cy="7421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8" name="Picture 117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2551" y="15392860"/>
            <a:ext cx="11979824" cy="719014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TextBox 119"/>
          <p:cNvSpPr txBox="1"/>
          <p:nvPr/>
        </p:nvSpPr>
        <p:spPr>
          <a:xfrm>
            <a:off x="12973504" y="14398634"/>
            <a:ext cx="1240752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b="1" dirty="0" smtClean="0">
                <a:solidFill>
                  <a:srgbClr val="0070C0"/>
                </a:solidFill>
              </a:rPr>
              <a:t>Synthetic Minority Over-Sampling Technique</a:t>
            </a:r>
            <a:endParaRPr lang="en-US" sz="5200" b="1" dirty="0">
              <a:solidFill>
                <a:srgbClr val="0070C0"/>
              </a:solidFill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38571063" y="14562751"/>
            <a:ext cx="1257943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600" b="1" dirty="0" smtClean="0">
                <a:solidFill>
                  <a:srgbClr val="0070C0"/>
                </a:solidFill>
              </a:rPr>
              <a:t>ROC performance (Multiple </a:t>
            </a:r>
            <a:r>
              <a:rPr lang="en-US" sz="4600" b="1" dirty="0">
                <a:solidFill>
                  <a:srgbClr val="0070C0"/>
                </a:solidFill>
              </a:rPr>
              <a:t>models </a:t>
            </a:r>
            <a:r>
              <a:rPr lang="en-US" sz="4600" b="1" dirty="0" smtClean="0">
                <a:solidFill>
                  <a:srgbClr val="0070C0"/>
                </a:solidFill>
              </a:rPr>
              <a:t>- Test </a:t>
            </a:r>
            <a:r>
              <a:rPr lang="en-US" sz="4600" b="1" dirty="0">
                <a:solidFill>
                  <a:srgbClr val="0070C0"/>
                </a:solidFill>
              </a:rPr>
              <a:t>Dataset</a:t>
            </a:r>
            <a:r>
              <a:rPr lang="en-US" sz="4600" b="1" dirty="0" smtClean="0">
                <a:solidFill>
                  <a:srgbClr val="0070C0"/>
                </a:solidFill>
              </a:rPr>
              <a:t>)</a:t>
            </a:r>
            <a:endParaRPr lang="en-US" sz="4600" b="1" dirty="0">
              <a:solidFill>
                <a:srgbClr val="0070C0"/>
              </a:solidFill>
            </a:endParaRPr>
          </a:p>
        </p:txBody>
      </p:sp>
      <p:graphicFrame>
        <p:nvGraphicFramePr>
          <p:cNvPr id="124" name="Diagram 123"/>
          <p:cNvGraphicFramePr/>
          <p:nvPr>
            <p:extLst>
              <p:ext uri="{D42A27DB-BD31-4B8C-83A1-F6EECF244321}">
                <p14:modId xmlns:p14="http://schemas.microsoft.com/office/powerpoint/2010/main" val="1107902338"/>
              </p:ext>
            </p:extLst>
          </p:nvPr>
        </p:nvGraphicFramePr>
        <p:xfrm>
          <a:off x="28558087" y="-319867"/>
          <a:ext cx="12214369" cy="77664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0" r:lo="rId21" r:qs="rId22" r:cs="rId23"/>
          </a:graphicData>
        </a:graphic>
      </p:graphicFrame>
      <p:sp>
        <p:nvSpPr>
          <p:cNvPr id="115" name="TextBox 114"/>
          <p:cNvSpPr txBox="1"/>
          <p:nvPr/>
        </p:nvSpPr>
        <p:spPr>
          <a:xfrm>
            <a:off x="25932776" y="1198605"/>
            <a:ext cx="122395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Boosting and simple classifiers are used to train and performances were compared on validation data</a:t>
            </a:r>
            <a:endParaRPr lang="en-US" sz="4400" dirty="0"/>
          </a:p>
        </p:txBody>
      </p:sp>
      <p:sp>
        <p:nvSpPr>
          <p:cNvPr id="127" name="TextBox 126"/>
          <p:cNvSpPr txBox="1"/>
          <p:nvPr/>
        </p:nvSpPr>
        <p:spPr>
          <a:xfrm>
            <a:off x="25979533" y="7684171"/>
            <a:ext cx="12289090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b="1" dirty="0" smtClean="0">
                <a:solidFill>
                  <a:srgbClr val="0070C0"/>
                </a:solidFill>
              </a:rPr>
              <a:t>Stochastic Gradient Boosting – Tuning </a:t>
            </a:r>
            <a:r>
              <a:rPr lang="en-US" sz="5100" b="1" dirty="0" err="1" smtClean="0">
                <a:solidFill>
                  <a:srgbClr val="0070C0"/>
                </a:solidFill>
              </a:rPr>
              <a:t>Parms</a:t>
            </a:r>
            <a:r>
              <a:rPr lang="en-US" sz="5100" b="1" dirty="0" smtClean="0">
                <a:solidFill>
                  <a:srgbClr val="0070C0"/>
                </a:solidFill>
              </a:rPr>
              <a:t>:</a:t>
            </a:r>
          </a:p>
          <a:p>
            <a:pPr marL="685800" indent="-493713">
              <a:buFont typeface="Arial" panose="020B0604020202020204" pitchFamily="34" charset="0"/>
              <a:buChar char="•"/>
            </a:pPr>
            <a:endParaRPr lang="en-US" sz="3200" dirty="0" smtClean="0"/>
          </a:p>
          <a:p>
            <a:pPr marL="685800" indent="-493713">
              <a:buFont typeface="Arial" panose="020B0604020202020204" pitchFamily="34" charset="0"/>
              <a:buChar char="•"/>
            </a:pPr>
            <a:r>
              <a:rPr lang="en-US" sz="3200" dirty="0" err="1" smtClean="0"/>
              <a:t>n_estimators</a:t>
            </a:r>
            <a:r>
              <a:rPr lang="en-US" sz="3200" dirty="0" smtClean="0"/>
              <a:t> </a:t>
            </a:r>
            <a:r>
              <a:rPr lang="en-US" sz="3200" dirty="0"/>
              <a:t>= </a:t>
            </a:r>
            <a:r>
              <a:rPr lang="en-US" sz="3200" dirty="0" smtClean="0"/>
              <a:t>100</a:t>
            </a:r>
            <a:endParaRPr lang="en-US" sz="3200" dirty="0"/>
          </a:p>
          <a:p>
            <a:pPr marL="685800" indent="-493713">
              <a:buFont typeface="Arial" panose="020B0604020202020204" pitchFamily="34" charset="0"/>
              <a:buChar char="•"/>
            </a:pPr>
            <a:r>
              <a:rPr lang="en-US" sz="3200" dirty="0" err="1"/>
              <a:t>Learning_rate</a:t>
            </a:r>
            <a:r>
              <a:rPr lang="en-US" sz="3200" dirty="0"/>
              <a:t>=0.2</a:t>
            </a:r>
          </a:p>
          <a:p>
            <a:pPr marL="685800" indent="-493713">
              <a:buFont typeface="Arial" panose="020B0604020202020204" pitchFamily="34" charset="0"/>
              <a:buChar char="•"/>
            </a:pPr>
            <a:r>
              <a:rPr lang="en-US" sz="3200" dirty="0"/>
              <a:t>Subsample = 0.8 </a:t>
            </a:r>
          </a:p>
          <a:p>
            <a:pPr marL="685800" indent="-493713">
              <a:buFont typeface="Arial" panose="020B0604020202020204" pitchFamily="34" charset="0"/>
              <a:buChar char="•"/>
            </a:pPr>
            <a:r>
              <a:rPr lang="en-US" sz="3200" dirty="0" err="1"/>
              <a:t>max_depth</a:t>
            </a:r>
            <a:r>
              <a:rPr lang="en-US" sz="3200" dirty="0"/>
              <a:t>= 10</a:t>
            </a:r>
          </a:p>
          <a:p>
            <a:pPr marL="685800" indent="-493713">
              <a:buFont typeface="Arial" panose="020B0604020202020204" pitchFamily="34" charset="0"/>
              <a:buChar char="•"/>
            </a:pPr>
            <a:r>
              <a:rPr lang="en-US" sz="3200" dirty="0" err="1"/>
              <a:t>Min_samples_split</a:t>
            </a:r>
            <a:r>
              <a:rPr lang="en-US" sz="3200" dirty="0"/>
              <a:t>=30</a:t>
            </a:r>
          </a:p>
          <a:p>
            <a:pPr marL="685800" indent="-493713">
              <a:buFont typeface="Arial" panose="020B0604020202020204" pitchFamily="34" charset="0"/>
              <a:buChar char="•"/>
            </a:pPr>
            <a:r>
              <a:rPr lang="en-US" sz="3200" dirty="0" err="1" smtClean="0"/>
              <a:t>warm_start</a:t>
            </a:r>
            <a:r>
              <a:rPr lang="en-US" sz="3200" dirty="0" smtClean="0"/>
              <a:t>=True</a:t>
            </a:r>
            <a:endParaRPr lang="en-US" sz="3200" dirty="0"/>
          </a:p>
          <a:p>
            <a:pPr marL="685800" indent="-493713">
              <a:buFont typeface="Arial" panose="020B0604020202020204" pitchFamily="34" charset="0"/>
              <a:buChar char="•"/>
            </a:pPr>
            <a:r>
              <a:rPr lang="en-US" sz="3200" dirty="0"/>
              <a:t>Execution time = 7.1 </a:t>
            </a:r>
            <a:r>
              <a:rPr lang="en-US" sz="3200" dirty="0" smtClean="0"/>
              <a:t>mins</a:t>
            </a:r>
            <a:endParaRPr lang="en-US" sz="6000" dirty="0"/>
          </a:p>
        </p:txBody>
      </p:sp>
      <p:sp>
        <p:nvSpPr>
          <p:cNvPr id="1025" name="TextBox 1024"/>
          <p:cNvSpPr txBox="1"/>
          <p:nvPr/>
        </p:nvSpPr>
        <p:spPr>
          <a:xfrm>
            <a:off x="26077364" y="12993343"/>
            <a:ext cx="105115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5000" b="1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Parameter </a:t>
            </a:r>
            <a:r>
              <a:rPr lang="en-US" dirty="0" smtClean="0"/>
              <a:t>Relative Importance (%)</a:t>
            </a:r>
            <a:endParaRPr lang="en-US" dirty="0"/>
          </a:p>
        </p:txBody>
      </p:sp>
      <p:sp>
        <p:nvSpPr>
          <p:cNvPr id="1027" name="TextBox 1026"/>
          <p:cNvSpPr txBox="1"/>
          <p:nvPr/>
        </p:nvSpPr>
        <p:spPr>
          <a:xfrm>
            <a:off x="38603258" y="1094919"/>
            <a:ext cx="72031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 </a:t>
            </a:r>
          </a:p>
        </p:txBody>
      </p:sp>
      <p:pic>
        <p:nvPicPr>
          <p:cNvPr id="71" name="Picture 70"/>
          <p:cNvPicPr>
            <a:picLocks noChangeAspect="1"/>
          </p:cNvPicPr>
          <p:nvPr/>
        </p:nvPicPr>
        <p:blipFill>
          <a:blip r:embed="rId2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874216" y="15739844"/>
            <a:ext cx="12680615" cy="5917391"/>
          </a:xfrm>
          <a:prstGeom prst="rect">
            <a:avLst/>
          </a:prstGeom>
        </p:spPr>
      </p:pic>
      <p:sp>
        <p:nvSpPr>
          <p:cNvPr id="73" name="TextBox 72"/>
          <p:cNvSpPr txBox="1"/>
          <p:nvPr/>
        </p:nvSpPr>
        <p:spPr>
          <a:xfrm>
            <a:off x="14204921" y="21750956"/>
            <a:ext cx="12407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SMOTE Output: Balanced Classification (50:50)  </a:t>
            </a:r>
            <a:endParaRPr lang="en-US" sz="40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3092504" y="12005816"/>
            <a:ext cx="78646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Categorical: WOE, IV, Chi-</a:t>
            </a:r>
            <a:r>
              <a:rPr lang="en-US" sz="3600" b="1" dirty="0" err="1" smtClean="0"/>
              <a:t>Sq</a:t>
            </a:r>
            <a:r>
              <a:rPr lang="en-US" sz="3600" b="1" dirty="0" smtClean="0"/>
              <a:t> test</a:t>
            </a:r>
          </a:p>
          <a:p>
            <a:r>
              <a:rPr lang="en-US" sz="3600" b="1" dirty="0" smtClean="0"/>
              <a:t>Numerical: VIF (Multi-collinearity) </a:t>
            </a:r>
            <a:endParaRPr lang="en-US" sz="3600" b="1" dirty="0"/>
          </a:p>
        </p:txBody>
      </p:sp>
      <p:sp>
        <p:nvSpPr>
          <p:cNvPr id="81" name="TextBox 80"/>
          <p:cNvSpPr txBox="1"/>
          <p:nvPr/>
        </p:nvSpPr>
        <p:spPr>
          <a:xfrm>
            <a:off x="52391" y="163123"/>
            <a:ext cx="1258534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b="1" dirty="0" smtClean="0"/>
              <a:t>Applicants’ Credit Risk Scoring – </a:t>
            </a:r>
            <a:r>
              <a:rPr lang="en-US" sz="5200" b="1" dirty="0" smtClean="0"/>
              <a:t>Jigar</a:t>
            </a:r>
            <a:r>
              <a:rPr lang="en-US" sz="5200" b="1" dirty="0"/>
              <a:t> </a:t>
            </a:r>
            <a:r>
              <a:rPr lang="en-US" sz="5200" b="1" dirty="0" smtClean="0"/>
              <a:t>Mehta</a:t>
            </a:r>
            <a:endParaRPr lang="en-US" sz="5200" dirty="0"/>
          </a:p>
        </p:txBody>
      </p:sp>
      <p:sp>
        <p:nvSpPr>
          <p:cNvPr id="6" name="Right Arrow 5"/>
          <p:cNvSpPr/>
          <p:nvPr/>
        </p:nvSpPr>
        <p:spPr>
          <a:xfrm>
            <a:off x="30400434" y="4185846"/>
            <a:ext cx="579711" cy="6241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6012110" y="3164117"/>
            <a:ext cx="4079802" cy="2766441"/>
          </a:xfrm>
          <a:prstGeom prst="rect">
            <a:avLst/>
          </a:prstGeom>
        </p:spPr>
      </p:pic>
      <p:graphicFrame>
        <p:nvGraphicFramePr>
          <p:cNvPr id="82" name="Chart 8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7855231"/>
              </p:ext>
            </p:extLst>
          </p:nvPr>
        </p:nvGraphicFramePr>
        <p:xfrm>
          <a:off x="26140647" y="14099995"/>
          <a:ext cx="12076653" cy="82062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8"/>
          </a:graphicData>
        </a:graphic>
      </p:graphicFrame>
      <p:graphicFrame>
        <p:nvGraphicFramePr>
          <p:cNvPr id="84" name="Chart 8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2818286"/>
              </p:ext>
            </p:extLst>
          </p:nvPr>
        </p:nvGraphicFramePr>
        <p:xfrm>
          <a:off x="38515157" y="7364233"/>
          <a:ext cx="12216205" cy="7198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9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41248" y="13910072"/>
            <a:ext cx="4453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Tools : R, Python</a:t>
            </a:r>
            <a:endParaRPr lang="en-US" sz="4000" b="1" dirty="0"/>
          </a:p>
        </p:txBody>
      </p:sp>
      <p:graphicFrame>
        <p:nvGraphicFramePr>
          <p:cNvPr id="86" name="Chart 8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6069479"/>
              </p:ext>
            </p:extLst>
          </p:nvPr>
        </p:nvGraphicFramePr>
        <p:xfrm>
          <a:off x="38733479" y="1156260"/>
          <a:ext cx="11793251" cy="53446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0"/>
          </a:graphicData>
        </a:graphic>
      </p:graphicFrame>
      <p:graphicFrame>
        <p:nvGraphicFramePr>
          <p:cNvPr id="83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7441297"/>
              </p:ext>
            </p:extLst>
          </p:nvPr>
        </p:nvGraphicFramePr>
        <p:xfrm>
          <a:off x="33087059" y="20139811"/>
          <a:ext cx="4818000" cy="15174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0707"/>
                <a:gridCol w="1197293"/>
              </a:tblGrid>
              <a:tr h="816384">
                <a:tc>
                  <a:txBody>
                    <a:bodyPr/>
                    <a:lstStyle/>
                    <a:p>
                      <a:r>
                        <a:rPr lang="en-US" sz="4000" b="1" dirty="0" smtClean="0">
                          <a:solidFill>
                            <a:schemeClr val="tx1"/>
                          </a:solidFill>
                        </a:rPr>
                        <a:t>Precision (for 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b="0" dirty="0" smtClean="0">
                          <a:solidFill>
                            <a:schemeClr val="tx1"/>
                          </a:solidFill>
                        </a:rPr>
                        <a:t>0.59</a:t>
                      </a:r>
                      <a:endParaRPr lang="en-US" sz="4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b="1" dirty="0" smtClean="0"/>
                        <a:t>Recall (for 1)</a:t>
                      </a:r>
                      <a:endParaRPr lang="en-US" sz="40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0.56</a:t>
                      </a:r>
                      <a:endParaRPr lang="en-US" sz="4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2872990" y="19279361"/>
            <a:ext cx="54804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Validation data Results:</a:t>
            </a:r>
            <a:endParaRPr lang="en-US" sz="40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1">
            <a:extLst>
              <a:ext uri="{BEBA8EAE-BF5A-486C-A8C5-ECC9F3942E4B}">
                <a14:imgProps xmlns:a14="http://schemas.microsoft.com/office/drawing/2010/main">
                  <a14:imgLayer r:embed="rId32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244816" y="8757214"/>
            <a:ext cx="5355551" cy="438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52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1444</TotalTime>
  <Words>285</Words>
  <Application>Microsoft Office PowerPoint</Application>
  <PresentationFormat>Custom</PresentationFormat>
  <Paragraphs>81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Andalus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Molnar</dc:creator>
  <cp:lastModifiedBy>Jigar Mehta</cp:lastModifiedBy>
  <cp:revision>88</cp:revision>
  <dcterms:created xsi:type="dcterms:W3CDTF">2016-04-21T21:55:58Z</dcterms:created>
  <dcterms:modified xsi:type="dcterms:W3CDTF">2016-05-06T07:29:45Z</dcterms:modified>
</cp:coreProperties>
</file>

<file path=docProps/thumbnail.jpeg>
</file>